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5" r:id="rId6"/>
    <p:sldId id="260" r:id="rId7"/>
    <p:sldId id="267" r:id="rId8"/>
    <p:sldId id="266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ss Aries" initials="JA" lastIdx="1" clrIdx="0">
    <p:extLst>
      <p:ext uri="{19B8F6BF-5375-455C-9EA6-DF929625EA0E}">
        <p15:presenceInfo xmlns:p15="http://schemas.microsoft.com/office/powerpoint/2012/main" userId="S-1-5-21-883530162-681615112-1778994882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C4C97-CB15-4DE0-8433-AF97B4F1EE1D}" v="5" dt="2021-03-03T15:58:3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E8D6-FDB6-4499-9CA4-7748CE449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C9930F-1070-4A78-B8BF-90394A964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7651C-0DF3-4FA4-884B-DD4B37BC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83181-6B7F-495C-87E3-C6D2FA721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AD02A-6C56-4400-97A2-133DAD288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04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B134B-E099-4E3A-9D25-7F238991E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AED964-0285-4DAD-A063-88D8F3745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970D3-3713-4FBF-AFE4-BA070914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2D764-42F1-4FEB-A634-596BA4148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164EA-318B-4EC0-997F-1FF01BB9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5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8C18A2-8C41-4EB1-8000-D864DFEB6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B75D06-4CCB-4012-A67D-17571DBFE7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85EF1-96D5-4FB3-933D-EE9F3BEF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2E404-1ADD-4D4B-9410-C8DBBDA6C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E1F16-5D30-4A74-A933-E2E4FC4C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3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225AB-5221-4562-BC9C-7B83DC283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A92A2-0F43-4AC4-BA48-3518BBF16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1CDF7-2209-4AE4-AC40-A1E477307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7E850-86D2-4E4F-9FEF-697C61B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B6D51-B3F3-471C-8600-D24475551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035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96D4F-D0D3-45ED-B3B6-5CDD6C790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08691-8FF3-4269-ADE6-059D18F7F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0C733-5712-4984-BA52-C107A367A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876C9-6AD2-430F-B4B1-0E377E8F1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7CDC0-84B7-45D6-9AFD-01D0D346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310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1FDE-FC8A-430F-A3CB-9D5C8B06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B37EE-B679-493D-BCE3-7ECA155A50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45523-8CEF-42F0-A98F-AE3B2222B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072A1-8220-49A0-B1EB-87502F977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A9CDC-D4BD-476C-BF09-7085CD1FC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F005EB-3A63-41CD-A1A2-9C21EDE38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72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3F56-120A-4702-9606-DB084219B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AD2A4-4757-48B5-A779-9D2D5543C1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5462F-E31F-40F2-835E-9017E33E6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57DFC3-989D-46E5-8EC0-3C27017EF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49FAB-28D1-4B00-93B3-A97F1FE67F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5FC3F7-7703-40D8-AB23-69A378396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CA92F0-910F-4B7E-8886-1863E5586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C5A3F3-8072-4249-BFE4-B00B2914B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08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1B46E-6772-43DB-98E5-A2DC991B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35865-C52A-4F8E-A136-EE3801FA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027CC-ADDE-4930-B4B6-BF9353903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E6C40F-B241-4966-9D58-817E7E63A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7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7EEC33-CF45-4752-B87B-194B240F9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5B46F1-516A-4A00-A467-10C25F1E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C4918-6522-4A34-A331-9E3083B4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42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B5279-4644-46AD-802C-0C89405EF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2DAA6-D6F3-4139-9547-FAED917533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E4296-790F-4119-B2F5-BCAB66668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3C056A-FE1E-4F11-8F3D-5CC1565F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CF27E9-DFC4-43BC-AB60-1676DAEDC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7078DF-C32E-42EE-984F-E74A1091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2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DFA3E-DE57-49C8-8B9D-E4E70548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504C-5E0E-492B-B586-0CA5894C09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48992-711E-43DF-88A6-71872B6D4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5B090-2198-4FF1-B6B4-CFD44F99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7320D-9D63-4B44-A1EE-201DCF98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A95735-748B-48DE-A45B-9DE93632A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282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6E2A4-B0CD-4E9E-BC39-D75A4001C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C56B4-399D-4782-BBE7-D106152461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B90D-E039-4F19-A384-726D3D2BAD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66C3-25F3-4A70-8D58-B232CCF0587D}" type="datetimeFigureOut">
              <a:rPr lang="en-GB" smtClean="0"/>
              <a:t>15/03/2022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1950B-FA68-402C-B118-3802EA41C2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6A37F-1730-449C-8890-BD024E84C6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F0E0A-2AA5-48F2-9BCE-12ADB06E4D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0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59384D-8E54-4A91-8D1F-28444CFEF92C}"/>
              </a:ext>
            </a:extLst>
          </p:cNvPr>
          <p:cNvSpPr/>
          <p:nvPr/>
        </p:nvSpPr>
        <p:spPr>
          <a:xfrm>
            <a:off x="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263232-6085-49F8-B72A-F91887E312AD}"/>
              </a:ext>
            </a:extLst>
          </p:cNvPr>
          <p:cNvSpPr txBox="1"/>
          <p:nvPr/>
        </p:nvSpPr>
        <p:spPr>
          <a:xfrm>
            <a:off x="766655" y="5769208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DCF788-FDF1-496E-A478-B53DE379A1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0692" y="1264882"/>
            <a:ext cx="11548153" cy="330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65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630C4AD-11EE-4DF4-8366-56A475054DC8}"/>
              </a:ext>
            </a:extLst>
          </p:cNvPr>
          <p:cNvSpPr/>
          <p:nvPr/>
        </p:nvSpPr>
        <p:spPr>
          <a:xfrm>
            <a:off x="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972AAD-DBA0-44E8-B836-3B813EDDBDD5}"/>
              </a:ext>
            </a:extLst>
          </p:cNvPr>
          <p:cNvSpPr txBox="1"/>
          <p:nvPr/>
        </p:nvSpPr>
        <p:spPr>
          <a:xfrm>
            <a:off x="159487" y="2351591"/>
            <a:ext cx="121919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I’m raising the profile </a:t>
            </a:r>
            <a:b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of women engineers</a:t>
            </a:r>
            <a:br>
              <a:rPr lang="en-GB" sz="60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for #INWED22!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1B9513-B543-4C03-8CC2-DA791D0FCEBC}"/>
              </a:ext>
            </a:extLst>
          </p:cNvPr>
          <p:cNvSpPr txBox="1"/>
          <p:nvPr/>
        </p:nvSpPr>
        <p:spPr>
          <a:xfrm>
            <a:off x="766656" y="5769208"/>
            <a:ext cx="1065868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C83520C-4178-47A0-9FE7-08E5BD138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8936" y="405194"/>
            <a:ext cx="5714127" cy="16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3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8B52AA4-444C-4348-B113-02E20F0FDF64}"/>
              </a:ext>
            </a:extLst>
          </p:cNvPr>
          <p:cNvSpPr/>
          <p:nvPr/>
        </p:nvSpPr>
        <p:spPr>
          <a:xfrm>
            <a:off x="-8748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B6F6E8-F6BE-4483-B922-AB4BC50933C9}"/>
              </a:ext>
            </a:extLst>
          </p:cNvPr>
          <p:cNvSpPr txBox="1"/>
          <p:nvPr/>
        </p:nvSpPr>
        <p:spPr>
          <a:xfrm>
            <a:off x="699374" y="2317677"/>
            <a:ext cx="1079324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8800" b="1" i="0" dirty="0">
                <a:solidFill>
                  <a:srgbClr val="222222"/>
                </a:solidFill>
                <a:effectLst/>
                <a:latin typeface="Rokkitt SemiBold" panose="00000700000000000000" pitchFamily="2" charset="0"/>
              </a:rPr>
              <a:t>#ImagineTheFuture</a:t>
            </a:r>
            <a:endParaRPr lang="en-GB" sz="8800" b="1" dirty="0">
              <a:latin typeface="Rokkitt SemiBold" panose="00000700000000000000" pitchFamily="2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7404E1-F303-4B99-9F41-E219D512ABEC}"/>
              </a:ext>
            </a:extLst>
          </p:cNvPr>
          <p:cNvSpPr txBox="1"/>
          <p:nvPr/>
        </p:nvSpPr>
        <p:spPr>
          <a:xfrm>
            <a:off x="766656" y="5765393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43BD96-A955-4B85-A0B8-26838D3B76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8936" y="405194"/>
            <a:ext cx="5714127" cy="16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583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C2AC8EE3-0983-4037-A85F-875F07706A93}"/>
              </a:ext>
            </a:extLst>
          </p:cNvPr>
          <p:cNvSpPr/>
          <p:nvPr/>
        </p:nvSpPr>
        <p:spPr>
          <a:xfrm>
            <a:off x="-2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87C644-D7CE-4E37-91F0-6140DD4D5A7F}"/>
              </a:ext>
            </a:extLst>
          </p:cNvPr>
          <p:cNvSpPr txBox="1"/>
          <p:nvPr/>
        </p:nvSpPr>
        <p:spPr>
          <a:xfrm>
            <a:off x="658522" y="2657170"/>
            <a:ext cx="108749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  <a:p>
            <a:pPr algn="ctr"/>
            <a:r>
              <a:rPr lang="en-ZA" sz="9600" b="1" i="0" dirty="0">
                <a:solidFill>
                  <a:srgbClr val="222222"/>
                </a:solidFill>
                <a:effectLst/>
                <a:latin typeface="Rokkitt SemiBold" panose="00000700000000000000" pitchFamily="2" charset="0"/>
              </a:rPr>
              <a:t>#ImagineTheFuture</a:t>
            </a:r>
            <a:endParaRPr lang="en-GB" sz="9600" b="1" spc="300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473419-9BAD-4414-AABD-1F794A0569E0}"/>
              </a:ext>
            </a:extLst>
          </p:cNvPr>
          <p:cNvSpPr txBox="1"/>
          <p:nvPr/>
        </p:nvSpPr>
        <p:spPr>
          <a:xfrm>
            <a:off x="766653" y="5765393"/>
            <a:ext cx="10658687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B6CE17-611F-4925-8F92-9038E906EE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8936" y="405194"/>
            <a:ext cx="5714127" cy="16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5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5BF6306-2AF1-4C3F-B684-01356EF8A150}"/>
              </a:ext>
            </a:extLst>
          </p:cNvPr>
          <p:cNvSpPr/>
          <p:nvPr/>
        </p:nvSpPr>
        <p:spPr>
          <a:xfrm>
            <a:off x="-1413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5D28F-BE45-48FD-BE82-A761DE4CE8F4}"/>
              </a:ext>
            </a:extLst>
          </p:cNvPr>
          <p:cNvSpPr txBox="1"/>
          <p:nvPr/>
        </p:nvSpPr>
        <p:spPr>
          <a:xfrm>
            <a:off x="766654" y="5769208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21C358-19D0-4F07-A24D-DEEC42F6E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8936" y="405194"/>
            <a:ext cx="5714127" cy="16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9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5BF6306-2AF1-4C3F-B684-01356EF8A150}"/>
              </a:ext>
            </a:extLst>
          </p:cNvPr>
          <p:cNvSpPr/>
          <p:nvPr/>
        </p:nvSpPr>
        <p:spPr>
          <a:xfrm>
            <a:off x="-14130" y="5887329"/>
            <a:ext cx="12192000" cy="970671"/>
          </a:xfrm>
          <a:prstGeom prst="rect">
            <a:avLst/>
          </a:prstGeom>
          <a:solidFill>
            <a:srgbClr val="98C93C"/>
          </a:solidFill>
          <a:ln w="19050">
            <a:solidFill>
              <a:srgbClr val="A1C4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8C5D28F-BE45-48FD-BE82-A761DE4CE8F4}"/>
              </a:ext>
            </a:extLst>
          </p:cNvPr>
          <p:cNvSpPr txBox="1"/>
          <p:nvPr/>
        </p:nvSpPr>
        <p:spPr>
          <a:xfrm>
            <a:off x="766654" y="5769208"/>
            <a:ext cx="10658688" cy="10926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@INWED1919    </a:t>
            </a:r>
            <a:r>
              <a:rPr lang="en-GB" sz="65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	</a:t>
            </a:r>
            <a:r>
              <a:rPr lang="en-GB" sz="6000" b="1" spc="300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#INWED22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A46492-B70D-4BE0-8FC7-4015D2FE035F}"/>
              </a:ext>
            </a:extLst>
          </p:cNvPr>
          <p:cNvSpPr txBox="1"/>
          <p:nvPr/>
        </p:nvSpPr>
        <p:spPr>
          <a:xfrm>
            <a:off x="1238739" y="2469712"/>
            <a:ext cx="968626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Your message here!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1CFDDCF-9E02-4BB3-B15F-948D37781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8936" y="405194"/>
            <a:ext cx="5714127" cy="163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5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DADFDB7CC3046A65623284072770A" ma:contentTypeVersion="13" ma:contentTypeDescription="Create a new document." ma:contentTypeScope="" ma:versionID="0eb42284828a0e00d6a18c25fe06470a">
  <xsd:schema xmlns:xsd="http://www.w3.org/2001/XMLSchema" xmlns:xs="http://www.w3.org/2001/XMLSchema" xmlns:p="http://schemas.microsoft.com/office/2006/metadata/properties" xmlns:ns2="3e8e8b53-dde9-46dc-9377-d8c7c0a6c7b3" xmlns:ns3="9a92ea52-7c61-4d18-a1af-6ea66430b887" targetNamespace="http://schemas.microsoft.com/office/2006/metadata/properties" ma:root="true" ma:fieldsID="f531841126f5c58ffaa465944a1d87bf" ns2:_="" ns3:_="">
    <xsd:import namespace="3e8e8b53-dde9-46dc-9377-d8c7c0a6c7b3"/>
    <xsd:import namespace="9a92ea52-7c61-4d18-a1af-6ea66430b88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_x006e_ll7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e8b53-dde9-46dc-9377-d8c7c0a6c7b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2ea52-7c61-4d18-a1af-6ea66430b8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_x006e_ll7" ma:index="14" nillable="true" ma:displayName="Date and Time" ma:internalName="_x006e_ll7">
      <xsd:simpleType>
        <xsd:restriction base="dms:DateTime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6e_ll7 xmlns="9a92ea52-7c61-4d18-a1af-6ea66430b887" xsi:nil="true"/>
    <SharedWithUsers xmlns="3e8e8b53-dde9-46dc-9377-d8c7c0a6c7b3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BD3656B-AA70-4047-B5E5-F44A53E3FD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8e8b53-dde9-46dc-9377-d8c7c0a6c7b3"/>
    <ds:schemaRef ds:uri="9a92ea52-7c61-4d18-a1af-6ea66430b8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7D50E8-A40C-4E4C-A099-637682CABA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EADCD-A997-419D-BCB5-CC2BE74FC121}">
  <ds:schemaRefs>
    <ds:schemaRef ds:uri="http://purl.org/dc/terms/"/>
    <ds:schemaRef ds:uri="3e8e8b53-dde9-46dc-9377-d8c7c0a6c7b3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9a92ea52-7c61-4d18-a1af-6ea66430b887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2132</TotalTime>
  <Words>53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Cambria</vt:lpstr>
      <vt:lpstr>Rokkitt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 Aries</dc:creator>
  <cp:lastModifiedBy>Design by Tina</cp:lastModifiedBy>
  <cp:revision>32</cp:revision>
  <cp:lastPrinted>2018-02-21T14:00:36Z</cp:lastPrinted>
  <dcterms:created xsi:type="dcterms:W3CDTF">2018-02-13T08:21:40Z</dcterms:created>
  <dcterms:modified xsi:type="dcterms:W3CDTF">2022-03-15T15:38:44Z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0x010100BF6DADFDB7CC3046A65623284072770A</vt:lpwstr>
  </property>
  <property fmtid="{D5CDD505-2E9C-101B-9397-08002B2CF9AE}" pid="3" name="Order">
    <vt:r8>1143600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emplateUrl">
    <vt:lpwstr/>
  </property>
  <property fmtid="{D5CDD505-2E9C-101B-9397-08002B2CF9AE}" pid="7" name="ComplianceAssetId">
    <vt:lpwstr/>
  </property>
</Properties>
</file>