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9" r:id="rId6"/>
    <p:sldId id="260" r:id="rId7"/>
    <p:sldId id="267" r:id="rId8"/>
    <p:sldId id="266" r:id="rId9"/>
    <p:sldId id="268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 Aries" initials="JA" lastIdx="1" clrIdx="0">
    <p:extLst>
      <p:ext uri="{19B8F6BF-5375-455C-9EA6-DF929625EA0E}">
        <p15:presenceInfo xmlns:p15="http://schemas.microsoft.com/office/powerpoint/2012/main" userId="S-1-5-21-883530162-681615112-1778994882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1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2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5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6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1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6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1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0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1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5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2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66C3-25F3-4A70-8D58-B232CCF0587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0E0A-2AA5-48F2-9BCE-12ADB06E4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5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30C4AD-11EE-4DF4-8366-56A475054DC8}"/>
              </a:ext>
            </a:extLst>
          </p:cNvPr>
          <p:cNvSpPr/>
          <p:nvPr/>
        </p:nvSpPr>
        <p:spPr>
          <a:xfrm>
            <a:off x="0" y="6069330"/>
            <a:ext cx="9906000" cy="788670"/>
          </a:xfrm>
          <a:prstGeom prst="rect">
            <a:avLst/>
          </a:prstGeom>
          <a:solidFill>
            <a:srgbClr val="98C93C"/>
          </a:solidFill>
          <a:ln w="19050">
            <a:solidFill>
              <a:srgbClr val="A1C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B9513-B543-4C03-8CC2-DA791D0FCEBC}"/>
              </a:ext>
            </a:extLst>
          </p:cNvPr>
          <p:cNvSpPr txBox="1"/>
          <p:nvPr/>
        </p:nvSpPr>
        <p:spPr>
          <a:xfrm>
            <a:off x="603540" y="5973357"/>
            <a:ext cx="8698920" cy="904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@INWED1919    </a:t>
            </a:r>
            <a:r>
              <a:rPr lang="en-GB" sz="5281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#INWED23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372DD8E-AE8B-2005-EB3D-B1525E178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172" y="2004269"/>
            <a:ext cx="8017657" cy="22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3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972AAD-DBA0-44E8-B836-3B813EDDBDD5}"/>
              </a:ext>
            </a:extLst>
          </p:cNvPr>
          <p:cNvSpPr txBox="1"/>
          <p:nvPr/>
        </p:nvSpPr>
        <p:spPr>
          <a:xfrm>
            <a:off x="1" y="2789204"/>
            <a:ext cx="9905999" cy="234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75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I’m raising the profile </a:t>
            </a:r>
            <a:br>
              <a:rPr lang="en-GB" sz="4875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GB" sz="4875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 women engineers</a:t>
            </a:r>
            <a:br>
              <a:rPr lang="en-GB" sz="4875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 #INWED23!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372DD8E-AE8B-2005-EB3D-B1525E178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917" y="1058384"/>
            <a:ext cx="5390167" cy="1480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7DEEB3-26A8-B341-FD08-602874197CA7}"/>
              </a:ext>
            </a:extLst>
          </p:cNvPr>
          <p:cNvSpPr/>
          <p:nvPr/>
        </p:nvSpPr>
        <p:spPr>
          <a:xfrm>
            <a:off x="0" y="6069330"/>
            <a:ext cx="9906000" cy="788670"/>
          </a:xfrm>
          <a:prstGeom prst="rect">
            <a:avLst/>
          </a:prstGeom>
          <a:solidFill>
            <a:srgbClr val="98C93C"/>
          </a:solidFill>
          <a:ln w="19050">
            <a:solidFill>
              <a:srgbClr val="A1C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F6337-49A4-8BBA-F734-E1B0B2AE8305}"/>
              </a:ext>
            </a:extLst>
          </p:cNvPr>
          <p:cNvSpPr txBox="1"/>
          <p:nvPr/>
        </p:nvSpPr>
        <p:spPr>
          <a:xfrm>
            <a:off x="603540" y="5973357"/>
            <a:ext cx="8698920" cy="904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@INWED1919    </a:t>
            </a:r>
            <a:r>
              <a:rPr lang="en-GB" sz="5281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#INWED23</a:t>
            </a:r>
          </a:p>
        </p:txBody>
      </p:sp>
    </p:spTree>
    <p:extLst>
      <p:ext uri="{BB962C8B-B14F-4D97-AF65-F5344CB8AC3E}">
        <p14:creationId xmlns:p14="http://schemas.microsoft.com/office/powerpoint/2010/main" val="161300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6F6E8-F6BE-4483-B922-AB4BC50933C9}"/>
              </a:ext>
            </a:extLst>
          </p:cNvPr>
          <p:cNvSpPr txBox="1"/>
          <p:nvPr/>
        </p:nvSpPr>
        <p:spPr>
          <a:xfrm>
            <a:off x="568243" y="3161564"/>
            <a:ext cx="8769515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150" b="1" dirty="0">
                <a:solidFill>
                  <a:srgbClr val="222222"/>
                </a:solidFill>
                <a:latin typeface="Rokkitt SemiBold" panose="00000700000000000000" pitchFamily="2" charset="0"/>
              </a:rPr>
              <a:t>#MakeSafetySeen</a:t>
            </a:r>
            <a:endParaRPr lang="en-GB" sz="7150" b="1" dirty="0">
              <a:latin typeface="Rokkitt SemiBold" panose="00000700000000000000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2C36BF-F4CF-37DA-150F-279091B76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917" y="1431125"/>
            <a:ext cx="5390167" cy="14800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11941C-D6F9-B60C-772A-0C3455B40089}"/>
              </a:ext>
            </a:extLst>
          </p:cNvPr>
          <p:cNvSpPr/>
          <p:nvPr/>
        </p:nvSpPr>
        <p:spPr>
          <a:xfrm>
            <a:off x="0" y="6069330"/>
            <a:ext cx="9906000" cy="788670"/>
          </a:xfrm>
          <a:prstGeom prst="rect">
            <a:avLst/>
          </a:prstGeom>
          <a:solidFill>
            <a:srgbClr val="98C93C"/>
          </a:solidFill>
          <a:ln w="19050">
            <a:solidFill>
              <a:srgbClr val="A1C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380CC-800C-90E5-F48D-DEB02F9D07DB}"/>
              </a:ext>
            </a:extLst>
          </p:cNvPr>
          <p:cNvSpPr txBox="1"/>
          <p:nvPr/>
        </p:nvSpPr>
        <p:spPr>
          <a:xfrm>
            <a:off x="603540" y="5973357"/>
            <a:ext cx="8698920" cy="904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@INWED1919    </a:t>
            </a:r>
            <a:r>
              <a:rPr lang="en-GB" sz="5281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#INWED23</a:t>
            </a:r>
          </a:p>
        </p:txBody>
      </p:sp>
    </p:spTree>
    <p:extLst>
      <p:ext uri="{BB962C8B-B14F-4D97-AF65-F5344CB8AC3E}">
        <p14:creationId xmlns:p14="http://schemas.microsoft.com/office/powerpoint/2010/main" val="83458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87C644-D7CE-4E37-91F0-6140DD4D5A7F}"/>
              </a:ext>
            </a:extLst>
          </p:cNvPr>
          <p:cNvSpPr txBox="1"/>
          <p:nvPr/>
        </p:nvSpPr>
        <p:spPr>
          <a:xfrm>
            <a:off x="535051" y="2801888"/>
            <a:ext cx="883589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50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#INWED23</a:t>
            </a:r>
          </a:p>
          <a:p>
            <a:pPr algn="ctr"/>
            <a:r>
              <a:rPr lang="en-ZA" sz="7800" b="1" dirty="0">
                <a:solidFill>
                  <a:srgbClr val="222222"/>
                </a:solidFill>
                <a:latin typeface="Rokkitt SemiBold" panose="00000700000000000000" pitchFamily="2" charset="0"/>
              </a:rPr>
              <a:t>#MakeSafetySeen</a:t>
            </a:r>
            <a:endParaRPr lang="en-GB" sz="7800" b="1" dirty="0">
              <a:latin typeface="Rokkitt SemiBold" panose="00000700000000000000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D11A14-10C3-6675-5D8E-5DDBD6A8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917" y="1260230"/>
            <a:ext cx="5390167" cy="1480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712F05-7375-66C3-3143-3F5E9E6D7990}"/>
              </a:ext>
            </a:extLst>
          </p:cNvPr>
          <p:cNvSpPr/>
          <p:nvPr/>
        </p:nvSpPr>
        <p:spPr>
          <a:xfrm>
            <a:off x="0" y="6069330"/>
            <a:ext cx="9906000" cy="788670"/>
          </a:xfrm>
          <a:prstGeom prst="rect">
            <a:avLst/>
          </a:prstGeom>
          <a:solidFill>
            <a:srgbClr val="98C93C"/>
          </a:solidFill>
          <a:ln w="19050">
            <a:solidFill>
              <a:srgbClr val="A1C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D661E-9770-4B3F-BBFB-1ED412046348}"/>
              </a:ext>
            </a:extLst>
          </p:cNvPr>
          <p:cNvSpPr txBox="1"/>
          <p:nvPr/>
        </p:nvSpPr>
        <p:spPr>
          <a:xfrm>
            <a:off x="603540" y="5973357"/>
            <a:ext cx="8698920" cy="904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@INWED1919    </a:t>
            </a:r>
            <a:r>
              <a:rPr lang="en-GB" sz="5281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#INWED23</a:t>
            </a:r>
          </a:p>
        </p:txBody>
      </p:sp>
    </p:spTree>
    <p:extLst>
      <p:ext uri="{BB962C8B-B14F-4D97-AF65-F5344CB8AC3E}">
        <p14:creationId xmlns:p14="http://schemas.microsoft.com/office/powerpoint/2010/main" val="224275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179F1B5-D94C-4247-FAEC-3A0A1A7B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917" y="1337733"/>
            <a:ext cx="5390167" cy="1480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648704-28D6-333B-7D1D-E4028A00E012}"/>
              </a:ext>
            </a:extLst>
          </p:cNvPr>
          <p:cNvSpPr/>
          <p:nvPr/>
        </p:nvSpPr>
        <p:spPr>
          <a:xfrm>
            <a:off x="0" y="6069330"/>
            <a:ext cx="9906000" cy="788670"/>
          </a:xfrm>
          <a:prstGeom prst="rect">
            <a:avLst/>
          </a:prstGeom>
          <a:solidFill>
            <a:srgbClr val="98C93C"/>
          </a:solidFill>
          <a:ln w="19050">
            <a:solidFill>
              <a:srgbClr val="A1C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BB573-05AF-D144-6CB5-DFC6000D7A4C}"/>
              </a:ext>
            </a:extLst>
          </p:cNvPr>
          <p:cNvSpPr txBox="1"/>
          <p:nvPr/>
        </p:nvSpPr>
        <p:spPr>
          <a:xfrm>
            <a:off x="603540" y="5973357"/>
            <a:ext cx="8698920" cy="904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@INWED1919    </a:t>
            </a:r>
            <a:r>
              <a:rPr lang="en-GB" sz="5281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#INWED23</a:t>
            </a:r>
          </a:p>
        </p:txBody>
      </p:sp>
    </p:spTree>
    <p:extLst>
      <p:ext uri="{BB962C8B-B14F-4D97-AF65-F5344CB8AC3E}">
        <p14:creationId xmlns:p14="http://schemas.microsoft.com/office/powerpoint/2010/main" val="29991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A46492-B70D-4BE0-8FC7-4015D2FE035F}"/>
              </a:ext>
            </a:extLst>
          </p:cNvPr>
          <p:cNvSpPr txBox="1"/>
          <p:nvPr/>
        </p:nvSpPr>
        <p:spPr>
          <a:xfrm>
            <a:off x="1017957" y="3249883"/>
            <a:ext cx="7870087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en-GB" sz="5850" b="1" spc="24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Your message here!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35D140B-9503-3CD6-A836-279927E26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917" y="1296128"/>
            <a:ext cx="5390167" cy="1480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570C80-3710-81C5-1075-DF65EE0F6BCC}"/>
              </a:ext>
            </a:extLst>
          </p:cNvPr>
          <p:cNvSpPr/>
          <p:nvPr/>
        </p:nvSpPr>
        <p:spPr>
          <a:xfrm>
            <a:off x="0" y="6069330"/>
            <a:ext cx="9906000" cy="788670"/>
          </a:xfrm>
          <a:prstGeom prst="rect">
            <a:avLst/>
          </a:prstGeom>
          <a:solidFill>
            <a:srgbClr val="98C93C"/>
          </a:solidFill>
          <a:ln w="19050">
            <a:solidFill>
              <a:srgbClr val="A1C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1470B-F50D-9808-BAA3-BC313DDBF97C}"/>
              </a:ext>
            </a:extLst>
          </p:cNvPr>
          <p:cNvSpPr txBox="1"/>
          <p:nvPr/>
        </p:nvSpPr>
        <p:spPr>
          <a:xfrm>
            <a:off x="603540" y="5973357"/>
            <a:ext cx="8698920" cy="904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@INWED1919    </a:t>
            </a:r>
            <a:r>
              <a:rPr lang="en-GB" sz="5281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GB" sz="4875" b="1" spc="24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#INWED23</a:t>
            </a:r>
          </a:p>
        </p:txBody>
      </p:sp>
    </p:spTree>
    <p:extLst>
      <p:ext uri="{BB962C8B-B14F-4D97-AF65-F5344CB8AC3E}">
        <p14:creationId xmlns:p14="http://schemas.microsoft.com/office/powerpoint/2010/main" val="279415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e_ll7 xmlns="9a92ea52-7c61-4d18-a1af-6ea66430b887" xsi:nil="true"/>
    <SharedWithUsers xmlns="3e8e8b53-dde9-46dc-9377-d8c7c0a6c7b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DADFDB7CC3046A65623284072770A" ma:contentTypeVersion="13" ma:contentTypeDescription="Create a new document." ma:contentTypeScope="" ma:versionID="0eb42284828a0e00d6a18c25fe06470a">
  <xsd:schema xmlns:xsd="http://www.w3.org/2001/XMLSchema" xmlns:xs="http://www.w3.org/2001/XMLSchema" xmlns:p="http://schemas.microsoft.com/office/2006/metadata/properties" xmlns:ns2="3e8e8b53-dde9-46dc-9377-d8c7c0a6c7b3" xmlns:ns3="9a92ea52-7c61-4d18-a1af-6ea66430b887" targetNamespace="http://schemas.microsoft.com/office/2006/metadata/properties" ma:root="true" ma:fieldsID="f531841126f5c58ffaa465944a1d87bf" ns2:_="" ns3:_="">
    <xsd:import namespace="3e8e8b53-dde9-46dc-9377-d8c7c0a6c7b3"/>
    <xsd:import namespace="9a92ea52-7c61-4d18-a1af-6ea66430b8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_x006e_ll7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e8b53-dde9-46dc-9377-d8c7c0a6c7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2ea52-7c61-4d18-a1af-6ea66430b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_x006e_ll7" ma:index="14" nillable="true" ma:displayName="Date and Time" ma:internalName="_x006e_ll7">
      <xsd:simpleType>
        <xsd:restriction base="dms:DateTim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2EADCD-A997-419D-BCB5-CC2BE74FC121}">
  <ds:schemaRefs>
    <ds:schemaRef ds:uri="http://purl.org/dc/terms/"/>
    <ds:schemaRef ds:uri="3e8e8b53-dde9-46dc-9377-d8c7c0a6c7b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9a92ea52-7c61-4d18-a1af-6ea66430b887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87D50E8-A40C-4E4C-A099-637682CABA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3656B-AA70-4047-B5E5-F44A53E3F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e8b53-dde9-46dc-9377-d8c7c0a6c7b3"/>
    <ds:schemaRef ds:uri="9a92ea52-7c61-4d18-a1af-6ea66430b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2293</TotalTime>
  <Words>53</Words>
  <Application>Microsoft Office PowerPoint</Application>
  <PresentationFormat>A4 Paper (210x297 mm)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Rokkitt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Aries</dc:creator>
  <cp:lastModifiedBy>Rob Franklin</cp:lastModifiedBy>
  <cp:revision>38</cp:revision>
  <cp:lastPrinted>2018-02-21T14:00:36Z</cp:lastPrinted>
  <dcterms:created xsi:type="dcterms:W3CDTF">2018-02-13T08:21:40Z</dcterms:created>
  <dcterms:modified xsi:type="dcterms:W3CDTF">2023-05-09T14:12:06Z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0x010100BF6DADFDB7CC3046A65623284072770A</vt:lpwstr>
  </property>
  <property fmtid="{D5CDD505-2E9C-101B-9397-08002B2CF9AE}" pid="3" name="Order">
    <vt:r8>1143600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