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9" r:id="rId6"/>
    <p:sldId id="267" r:id="rId7"/>
    <p:sldId id="266" r:id="rId8"/>
    <p:sldId id="268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 Aries" initials="JA" lastIdx="1" clrIdx="0">
    <p:extLst>
      <p:ext uri="{19B8F6BF-5375-455C-9EA6-DF929625EA0E}">
        <p15:presenceInfo xmlns:p15="http://schemas.microsoft.com/office/powerpoint/2012/main" userId="S-1-5-21-883530162-681615112-1778994882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10B62-FAF0-4F29-86F4-3D40C5839EA0}" v="5" dt="2024-04-22T11:22:43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0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2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5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1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6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47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11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70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3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5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2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66C3-25F3-4A70-8D58-B232CCF0587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F0E0A-2AA5-48F2-9BCE-12ADB06E4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25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630C4AD-11EE-4DF4-8366-56A475054DC8}"/>
              </a:ext>
            </a:extLst>
          </p:cNvPr>
          <p:cNvSpPr/>
          <p:nvPr/>
        </p:nvSpPr>
        <p:spPr>
          <a:xfrm>
            <a:off x="0" y="6069330"/>
            <a:ext cx="9906000" cy="788670"/>
          </a:xfrm>
          <a:prstGeom prst="rect">
            <a:avLst/>
          </a:prstGeom>
          <a:solidFill>
            <a:srgbClr val="98C93C"/>
          </a:solidFill>
          <a:ln w="19050">
            <a:solidFill>
              <a:srgbClr val="A1C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1B9513-B543-4C03-8CC2-DA791D0FCEBC}"/>
              </a:ext>
            </a:extLst>
          </p:cNvPr>
          <p:cNvSpPr txBox="1"/>
          <p:nvPr/>
        </p:nvSpPr>
        <p:spPr>
          <a:xfrm>
            <a:off x="603540" y="5973357"/>
            <a:ext cx="8698920" cy="904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@INWED1919    </a:t>
            </a:r>
            <a:r>
              <a:rPr lang="en-GB" sz="5281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</p:txBody>
      </p:sp>
      <p:pic>
        <p:nvPicPr>
          <p:cNvPr id="3" name="Picture 2" descr="A black background with text and numbers&#10;&#10;Description automatically generated">
            <a:extLst>
              <a:ext uri="{FF2B5EF4-FFF2-40B4-BE49-F238E27FC236}">
                <a16:creationId xmlns:a16="http://schemas.microsoft.com/office/drawing/2014/main" id="{2A0AB168-5938-BC86-34DB-3840A4515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33" y="1871899"/>
            <a:ext cx="7332955" cy="20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3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1972AAD-DBA0-44E8-B836-3B813EDDBDD5}"/>
              </a:ext>
            </a:extLst>
          </p:cNvPr>
          <p:cNvSpPr txBox="1"/>
          <p:nvPr/>
        </p:nvSpPr>
        <p:spPr>
          <a:xfrm>
            <a:off x="1" y="2789204"/>
            <a:ext cx="9905999" cy="234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75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I’m raising the profile </a:t>
            </a:r>
            <a:br>
              <a:rPr lang="en-GB" sz="4875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n-GB" sz="4875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of women engineers</a:t>
            </a:r>
            <a:br>
              <a:rPr lang="en-GB" sz="4875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 #INWED24!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7DEEB3-26A8-B341-FD08-602874197CA7}"/>
              </a:ext>
            </a:extLst>
          </p:cNvPr>
          <p:cNvSpPr/>
          <p:nvPr/>
        </p:nvSpPr>
        <p:spPr>
          <a:xfrm>
            <a:off x="0" y="6069330"/>
            <a:ext cx="9906000" cy="788670"/>
          </a:xfrm>
          <a:prstGeom prst="rect">
            <a:avLst/>
          </a:prstGeom>
          <a:solidFill>
            <a:srgbClr val="98C93C"/>
          </a:solidFill>
          <a:ln w="19050">
            <a:solidFill>
              <a:srgbClr val="A1C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2F6337-49A4-8BBA-F734-E1B0B2AE8305}"/>
              </a:ext>
            </a:extLst>
          </p:cNvPr>
          <p:cNvSpPr txBox="1"/>
          <p:nvPr/>
        </p:nvSpPr>
        <p:spPr>
          <a:xfrm>
            <a:off x="603540" y="5973357"/>
            <a:ext cx="8698920" cy="904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@INWED1919    </a:t>
            </a:r>
            <a:r>
              <a:rPr lang="en-GB" sz="5281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</p:txBody>
      </p:sp>
      <p:pic>
        <p:nvPicPr>
          <p:cNvPr id="2" name="Picture 1" descr="A black background with text and numbers&#10;&#10;Description automatically generated">
            <a:extLst>
              <a:ext uri="{FF2B5EF4-FFF2-40B4-BE49-F238E27FC236}">
                <a16:creationId xmlns:a16="http://schemas.microsoft.com/office/drawing/2014/main" id="{082DCCEF-C2A4-EE01-4147-EFBE91EEB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21" y="558004"/>
            <a:ext cx="7332955" cy="20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00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87C644-D7CE-4E37-91F0-6140DD4D5A7F}"/>
              </a:ext>
            </a:extLst>
          </p:cNvPr>
          <p:cNvSpPr txBox="1"/>
          <p:nvPr/>
        </p:nvSpPr>
        <p:spPr>
          <a:xfrm>
            <a:off x="603540" y="3566302"/>
            <a:ext cx="8835898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850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  <a:p>
            <a:pPr algn="ctr"/>
            <a:r>
              <a:rPr lang="en-ZA" sz="6000" b="1" dirty="0">
                <a:solidFill>
                  <a:srgbClr val="222222"/>
                </a:solidFill>
                <a:latin typeface="PT Sans" panose="020B0503020203020204" pitchFamily="34" charset="0"/>
              </a:rPr>
              <a:t>#EnhancedByEngineering</a:t>
            </a:r>
            <a:endParaRPr lang="en-GB" sz="6000" b="1" dirty="0">
              <a:latin typeface="PT Sans" panose="020B0503020203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712F05-7375-66C3-3143-3F5E9E6D7990}"/>
              </a:ext>
            </a:extLst>
          </p:cNvPr>
          <p:cNvSpPr/>
          <p:nvPr/>
        </p:nvSpPr>
        <p:spPr>
          <a:xfrm>
            <a:off x="0" y="6069330"/>
            <a:ext cx="9906000" cy="788670"/>
          </a:xfrm>
          <a:prstGeom prst="rect">
            <a:avLst/>
          </a:prstGeom>
          <a:solidFill>
            <a:srgbClr val="98C93C"/>
          </a:solidFill>
          <a:ln w="19050">
            <a:solidFill>
              <a:srgbClr val="A1C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1D661E-9770-4B3F-BBFB-1ED412046348}"/>
              </a:ext>
            </a:extLst>
          </p:cNvPr>
          <p:cNvSpPr txBox="1"/>
          <p:nvPr/>
        </p:nvSpPr>
        <p:spPr>
          <a:xfrm>
            <a:off x="603540" y="5973357"/>
            <a:ext cx="8698920" cy="904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@INWED1919    </a:t>
            </a:r>
            <a:r>
              <a:rPr lang="en-GB" sz="5281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</p:txBody>
      </p:sp>
      <p:pic>
        <p:nvPicPr>
          <p:cNvPr id="2" name="Picture 1" descr="A black background with text and numbers&#10;&#10;Description automatically generated">
            <a:extLst>
              <a:ext uri="{FF2B5EF4-FFF2-40B4-BE49-F238E27FC236}">
                <a16:creationId xmlns:a16="http://schemas.microsoft.com/office/drawing/2014/main" id="{F4C40527-809E-814A-1CD8-9DA8A7320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4" y="486982"/>
            <a:ext cx="7332955" cy="20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5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48704-28D6-333B-7D1D-E4028A00E012}"/>
              </a:ext>
            </a:extLst>
          </p:cNvPr>
          <p:cNvSpPr/>
          <p:nvPr/>
        </p:nvSpPr>
        <p:spPr>
          <a:xfrm>
            <a:off x="0" y="6069330"/>
            <a:ext cx="9906000" cy="788670"/>
          </a:xfrm>
          <a:prstGeom prst="rect">
            <a:avLst/>
          </a:prstGeom>
          <a:solidFill>
            <a:srgbClr val="98C93C"/>
          </a:solidFill>
          <a:ln w="19050">
            <a:solidFill>
              <a:srgbClr val="A1C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3BB573-05AF-D144-6CB5-DFC6000D7A4C}"/>
              </a:ext>
            </a:extLst>
          </p:cNvPr>
          <p:cNvSpPr txBox="1"/>
          <p:nvPr/>
        </p:nvSpPr>
        <p:spPr>
          <a:xfrm>
            <a:off x="603540" y="5973357"/>
            <a:ext cx="8698920" cy="904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@INWED1919    </a:t>
            </a:r>
            <a:r>
              <a:rPr lang="en-GB" sz="5281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</p:txBody>
      </p:sp>
      <p:pic>
        <p:nvPicPr>
          <p:cNvPr id="2" name="Picture 1" descr="A black background with text and numbers&#10;&#10;Description automatically generated">
            <a:extLst>
              <a:ext uri="{FF2B5EF4-FFF2-40B4-BE49-F238E27FC236}">
                <a16:creationId xmlns:a16="http://schemas.microsoft.com/office/drawing/2014/main" id="{26057179-9FDD-3ED6-9572-397690E5B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17" y="415961"/>
            <a:ext cx="4927107" cy="1407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7A46492-B70D-4BE0-8FC7-4015D2FE035F}"/>
              </a:ext>
            </a:extLst>
          </p:cNvPr>
          <p:cNvSpPr txBox="1"/>
          <p:nvPr/>
        </p:nvSpPr>
        <p:spPr>
          <a:xfrm>
            <a:off x="1017957" y="3249883"/>
            <a:ext cx="7870087" cy="992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742950">
              <a:defRPr/>
            </a:pPr>
            <a:r>
              <a:rPr lang="en-GB" sz="5850" b="1" spc="244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Your message here!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570C80-3710-81C5-1075-DF65EE0F6BCC}"/>
              </a:ext>
            </a:extLst>
          </p:cNvPr>
          <p:cNvSpPr/>
          <p:nvPr/>
        </p:nvSpPr>
        <p:spPr>
          <a:xfrm>
            <a:off x="0" y="6069330"/>
            <a:ext cx="9906000" cy="788670"/>
          </a:xfrm>
          <a:prstGeom prst="rect">
            <a:avLst/>
          </a:prstGeom>
          <a:solidFill>
            <a:srgbClr val="98C93C"/>
          </a:solidFill>
          <a:ln w="19050">
            <a:solidFill>
              <a:srgbClr val="A1C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81470B-F50D-9808-BAA3-BC313DDBF97C}"/>
              </a:ext>
            </a:extLst>
          </p:cNvPr>
          <p:cNvSpPr txBox="1"/>
          <p:nvPr/>
        </p:nvSpPr>
        <p:spPr>
          <a:xfrm>
            <a:off x="603540" y="5973357"/>
            <a:ext cx="8698920" cy="904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@INWED1919    </a:t>
            </a:r>
            <a:r>
              <a:rPr lang="en-GB" sz="5281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	</a:t>
            </a:r>
            <a:r>
              <a:rPr lang="en-GB" sz="4875" b="1" spc="244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#INWED24</a:t>
            </a:r>
          </a:p>
        </p:txBody>
      </p:sp>
      <p:pic>
        <p:nvPicPr>
          <p:cNvPr id="2" name="Picture 1" descr="A black background with text and numbers&#10;&#10;Description automatically generated">
            <a:extLst>
              <a:ext uri="{FF2B5EF4-FFF2-40B4-BE49-F238E27FC236}">
                <a16:creationId xmlns:a16="http://schemas.microsoft.com/office/drawing/2014/main" id="{BDD57415-D322-B022-3561-2BAA48613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98" y="471685"/>
            <a:ext cx="7332955" cy="209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5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e_ll7 xmlns="9a92ea52-7c61-4d18-a1af-6ea66430b887" xsi:nil="true"/>
    <SharedWithUsers xmlns="3e8e8b53-dde9-46dc-9377-d8c7c0a6c7b3">
      <UserInfo>
        <DisplayName/>
        <AccountId xsi:nil="true"/>
        <AccountType/>
      </UserInfo>
    </SharedWithUsers>
    <lcf76f155ced4ddcb4097134ff3c332f xmlns="9a92ea52-7c61-4d18-a1af-6ea66430b887">
      <Terms xmlns="http://schemas.microsoft.com/office/infopath/2007/PartnerControls"/>
    </lcf76f155ced4ddcb4097134ff3c332f>
    <TaxCatchAll xmlns="3e8e8b53-dde9-46dc-9377-d8c7c0a6c7b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DADFDB7CC3046A65623284072770A" ma:contentTypeVersion="21" ma:contentTypeDescription="Create a new document." ma:contentTypeScope="" ma:versionID="62ea94a7eb86795a18b35be45820d723">
  <xsd:schema xmlns:xsd="http://www.w3.org/2001/XMLSchema" xmlns:xs="http://www.w3.org/2001/XMLSchema" xmlns:p="http://schemas.microsoft.com/office/2006/metadata/properties" xmlns:ns2="9a92ea52-7c61-4d18-a1af-6ea66430b887" xmlns:ns3="3e8e8b53-dde9-46dc-9377-d8c7c0a6c7b3" targetNamespace="http://schemas.microsoft.com/office/2006/metadata/properties" ma:root="true" ma:fieldsID="fbc82dc3d58cbd2b88c8d4a1a3b0051e" ns2:_="" ns3:_="">
    <xsd:import namespace="9a92ea52-7c61-4d18-a1af-6ea66430b887"/>
    <xsd:import namespace="3e8e8b53-dde9-46dc-9377-d8c7c0a6c7b3"/>
    <xsd:element name="properties">
      <xsd:complexType>
        <xsd:sequence>
          <xsd:element name="documentManagement">
            <xsd:complexType>
              <xsd:all>
                <xsd:element ref="ns2:_x006e_ll7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2ea52-7c61-4d18-a1af-6ea66430b887" elementFormDefault="qualified">
    <xsd:import namespace="http://schemas.microsoft.com/office/2006/documentManagement/types"/>
    <xsd:import namespace="http://schemas.microsoft.com/office/infopath/2007/PartnerControls"/>
    <xsd:element name="_x006e_ll7" ma:index="2" nillable="true" ma:displayName="Date and Time" ma:internalName="_x006e_ll7" ma:readOnly="false">
      <xsd:simpleType>
        <xsd:restriction base="dms:DateTime"/>
      </xsd:simple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hidden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1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37de46d-27b9-46a9-bc43-ada7b88e0a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e8b53-dde9-46dc-9377-d8c7c0a6c7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54b357f8-6463-4ce4-8b56-3c6df1ca91c0}" ma:internalName="TaxCatchAll" ma:showField="CatchAllData" ma:web="3e8e8b53-dde9-46dc-9377-d8c7c0a6c7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2EADCD-A997-419D-BCB5-CC2BE74FC121}">
  <ds:schemaRefs>
    <ds:schemaRef ds:uri="http://purl.org/dc/terms/"/>
    <ds:schemaRef ds:uri="3e8e8b53-dde9-46dc-9377-d8c7c0a6c7b3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9a92ea52-7c61-4d18-a1af-6ea66430b887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87D50E8-A40C-4E4C-A099-637682CABA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0A0863-A2E2-4261-9E31-662E9825A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2ea52-7c61-4d18-a1af-6ea66430b887"/>
    <ds:schemaRef ds:uri="3e8e8b53-dde9-46dc-9377-d8c7c0a6c7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2307</TotalTime>
  <Words>46</Words>
  <Application>Microsoft Office PowerPoint</Application>
  <PresentationFormat>A4 Paper (210x297 mm)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PT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Aries</dc:creator>
  <cp:lastModifiedBy>Candi Colbourn</cp:lastModifiedBy>
  <cp:revision>40</cp:revision>
  <cp:lastPrinted>2018-02-21T14:00:36Z</cp:lastPrinted>
  <dcterms:created xsi:type="dcterms:W3CDTF">2018-02-13T08:21:40Z</dcterms:created>
  <dcterms:modified xsi:type="dcterms:W3CDTF">2024-04-22T11:23:06Z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0x010100BF6DADFDB7CC3046A65623284072770A</vt:lpwstr>
  </property>
  <property fmtid="{D5CDD505-2E9C-101B-9397-08002B2CF9AE}" pid="3" name="Order">
    <vt:r8>1143600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