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webextensions/webextension1.xml" ContentType="application/vnd.ms-office.webextension+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webextensions/taskpanes.xml" ContentType="application/vnd.ms-office.webextensiontaskpane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4776" r:id="rId2"/>
    <p:sldId id="4790" r:id="rId3"/>
    <p:sldId id="4791" r:id="rId4"/>
    <p:sldId id="4792" r:id="rId5"/>
    <p:sldId id="4793" r:id="rId6"/>
    <p:sldId id="4794" r:id="rId7"/>
    <p:sldId id="4796" r:id="rId8"/>
    <p:sldId id="4801" r:id="rId9"/>
    <p:sldId id="4800" r:id="rId10"/>
  </p:sldIdLst>
  <p:sldSz cx="12436475" cy="6994525"/>
  <p:notesSz cx="6858000" cy="9144000"/>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4" clrIdx="0"/>
  <p:cmAuthor id="2" name="rob@e3dlondon.com" initials="r" lastIdx="9" clrIdx="1">
    <p:extLst>
      <p:ext uri="{19B8F6BF-5375-455C-9EA6-DF929625EA0E}">
        <p15:presenceInfo xmlns:p15="http://schemas.microsoft.com/office/powerpoint/2012/main" userId="9b8bdc94ca8ff9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16474"/>
    <a:srgbClr val="000000"/>
    <a:srgbClr val="0097A0"/>
    <a:srgbClr val="EF495A"/>
    <a:srgbClr val="E1E9C9"/>
    <a:srgbClr val="008291"/>
    <a:srgbClr val="005C7A"/>
    <a:srgbClr val="00474B"/>
    <a:srgbClr val="AC8D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autoAdjust="0"/>
    <p:restoredTop sz="94292" autoAdjust="0"/>
  </p:normalViewPr>
  <p:slideViewPr>
    <p:cSldViewPr>
      <p:cViewPr varScale="1">
        <p:scale>
          <a:sx n="73" d="100"/>
          <a:sy n="73" d="100"/>
        </p:scale>
        <p:origin x="702" y="60"/>
      </p:cViewPr>
      <p:guideLst/>
    </p:cSldViewPr>
  </p:slideViewPr>
  <p:notesTextViewPr>
    <p:cViewPr>
      <p:scale>
        <a:sx n="1" d="1"/>
        <a:sy n="1" d="1"/>
      </p:scale>
      <p:origin x="0" y="0"/>
    </p:cViewPr>
  </p:notesTextViewPr>
  <p:sorterViewPr>
    <p:cViewPr varScale="1">
      <p:scale>
        <a:sx n="100" d="100"/>
        <a:sy n="100" d="100"/>
      </p:scale>
      <p:origin x="0" y="-74952"/>
    </p:cViewPr>
  </p:sorterViewPr>
  <p:notesViewPr>
    <p:cSldViewPr>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D1B54-0B36-7A4E-913A-A21C02273F89}" type="datetimeFigureOut">
              <a:rPr lang="en-US"/>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D3714-B553-A044-BA72-366907BA36B5}" type="slidenum">
              <a:rPr lang="en-US"/>
              <a:t>‹#›</a:t>
            </a:fld>
            <a:endParaRPr lang="en-US"/>
          </a:p>
        </p:txBody>
      </p:sp>
    </p:spTree>
    <p:extLst>
      <p:ext uri="{BB962C8B-B14F-4D97-AF65-F5344CB8AC3E}">
        <p14:creationId xmlns:p14="http://schemas.microsoft.com/office/powerpoint/2010/main" val="772004882"/>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choose to have this as an interactive slide where your pupils offer their definitions of engineering.</a:t>
            </a:r>
          </a:p>
        </p:txBody>
      </p:sp>
      <p:sp>
        <p:nvSpPr>
          <p:cNvPr id="4" name="Slide Number Placeholder 3"/>
          <p:cNvSpPr>
            <a:spLocks noGrp="1"/>
          </p:cNvSpPr>
          <p:nvPr>
            <p:ph type="sldNum" sz="quarter" idx="5"/>
          </p:nvPr>
        </p:nvSpPr>
        <p:spPr/>
        <p:txBody>
          <a:bodyPr/>
          <a:lstStyle/>
          <a:p>
            <a:fld id="{5F2D3714-B553-A044-BA72-366907BA36B5}" type="slidenum">
              <a:rPr lang="en-US" smtClean="0"/>
              <a:t>3</a:t>
            </a:fld>
            <a:endParaRPr lang="en-US"/>
          </a:p>
        </p:txBody>
      </p:sp>
    </p:spTree>
    <p:extLst>
      <p:ext uri="{BB962C8B-B14F-4D97-AF65-F5344CB8AC3E}">
        <p14:creationId xmlns:p14="http://schemas.microsoft.com/office/powerpoint/2010/main" val="4075162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1">
            <a:extLst>
              <a:ext uri="{FF2B5EF4-FFF2-40B4-BE49-F238E27FC236}">
                <a16:creationId xmlns:a16="http://schemas.microsoft.com/office/drawing/2014/main" id="{45C04A47-D1E9-4836-90FF-E266FBBE037F}"/>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bg1"/>
                </a:solidFill>
              </a:defRPr>
            </a:lvl1pPr>
          </a:lstStyle>
          <a:p>
            <a:r>
              <a:rPr lang="en-US" dirty="0"/>
              <a:t>Title PT Sans Bold 60pt</a:t>
            </a:r>
          </a:p>
        </p:txBody>
      </p:sp>
      <p:sp>
        <p:nvSpPr>
          <p:cNvPr id="9" name="Text Placeholder 6">
            <a:extLst>
              <a:ext uri="{FF2B5EF4-FFF2-40B4-BE49-F238E27FC236}">
                <a16:creationId xmlns:a16="http://schemas.microsoft.com/office/drawing/2014/main" id="{465B7437-C6FE-4FC7-BFCE-78EBEFD7A248}"/>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bg1"/>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24" name="Picture 23">
            <a:extLst>
              <a:ext uri="{FF2B5EF4-FFF2-40B4-BE49-F238E27FC236}">
                <a16:creationId xmlns:a16="http://schemas.microsoft.com/office/drawing/2014/main" id="{7F590473-11B1-4C42-8132-3208E2CF411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25" name="Picture 24">
            <a:extLst>
              <a:ext uri="{FF2B5EF4-FFF2-40B4-BE49-F238E27FC236}">
                <a16:creationId xmlns:a16="http://schemas.microsoft.com/office/drawing/2014/main" id="{D39185E6-A693-4445-B3C2-3AE18DAD97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26" name="Picture 25">
            <a:extLst>
              <a:ext uri="{FF2B5EF4-FFF2-40B4-BE49-F238E27FC236}">
                <a16:creationId xmlns:a16="http://schemas.microsoft.com/office/drawing/2014/main" id="{3694F695-FEF3-4A2D-801E-8227B1D77B7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290324012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ext Placeholder 3">
            <a:extLst>
              <a:ext uri="{FF2B5EF4-FFF2-40B4-BE49-F238E27FC236}">
                <a16:creationId xmlns:a16="http://schemas.microsoft.com/office/drawing/2014/main" id="{B4A091EF-DD29-4139-A655-46C10508BED8}"/>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bg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bg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bg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pic>
        <p:nvPicPr>
          <p:cNvPr id="16" name="Picture 15">
            <a:extLst>
              <a:ext uri="{FF2B5EF4-FFF2-40B4-BE49-F238E27FC236}">
                <a16:creationId xmlns:a16="http://schemas.microsoft.com/office/drawing/2014/main" id="{0F428568-D6D8-4FCF-A90F-E5A1AF42269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18" name="Picture 17">
            <a:extLst>
              <a:ext uri="{FF2B5EF4-FFF2-40B4-BE49-F238E27FC236}">
                <a16:creationId xmlns:a16="http://schemas.microsoft.com/office/drawing/2014/main" id="{96A0C18F-88FF-47D2-ACC2-F5BE1291DD1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21" name="Picture 20">
            <a:extLst>
              <a:ext uri="{FF2B5EF4-FFF2-40B4-BE49-F238E27FC236}">
                <a16:creationId xmlns:a16="http://schemas.microsoft.com/office/drawing/2014/main" id="{77528755-E454-4310-A4E4-1B1BC454632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Tree>
    <p:extLst>
      <p:ext uri="{BB962C8B-B14F-4D97-AF65-F5344CB8AC3E}">
        <p14:creationId xmlns:p14="http://schemas.microsoft.com/office/powerpoint/2010/main" val="23934999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7" name="Text Placeholder 3">
            <a:extLst>
              <a:ext uri="{FF2B5EF4-FFF2-40B4-BE49-F238E27FC236}">
                <a16:creationId xmlns:a16="http://schemas.microsoft.com/office/drawing/2014/main" id="{ED1E5496-1C5D-4F03-9DAA-1290FBE03686}"/>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bg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bg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bg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18" name="Title Placeholder 1">
            <a:extLst>
              <a:ext uri="{FF2B5EF4-FFF2-40B4-BE49-F238E27FC236}">
                <a16:creationId xmlns:a16="http://schemas.microsoft.com/office/drawing/2014/main" id="{D344C72E-1341-460E-AC03-1E35006BC846}"/>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pic>
        <p:nvPicPr>
          <p:cNvPr id="8" name="Picture 7">
            <a:extLst>
              <a:ext uri="{FF2B5EF4-FFF2-40B4-BE49-F238E27FC236}">
                <a16:creationId xmlns:a16="http://schemas.microsoft.com/office/drawing/2014/main" id="{3E46A258-20DB-492D-A1F6-4361FED103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9" name="Picture 8">
            <a:extLst>
              <a:ext uri="{FF2B5EF4-FFF2-40B4-BE49-F238E27FC236}">
                <a16:creationId xmlns:a16="http://schemas.microsoft.com/office/drawing/2014/main" id="{C11601A8-FC12-4FEA-B8CA-5873381F7FE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10" name="Picture 9">
            <a:extLst>
              <a:ext uri="{FF2B5EF4-FFF2-40B4-BE49-F238E27FC236}">
                <a16:creationId xmlns:a16="http://schemas.microsoft.com/office/drawing/2014/main" id="{EAE0A5FC-4E9D-49D2-8DB0-FC4EF914B0B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Tree>
    <p:extLst>
      <p:ext uri="{BB962C8B-B14F-4D97-AF65-F5344CB8AC3E}">
        <p14:creationId xmlns:p14="http://schemas.microsoft.com/office/powerpoint/2010/main" val="33097192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20" name="Text Placeholder 3">
            <a:extLst>
              <a:ext uri="{FF2B5EF4-FFF2-40B4-BE49-F238E27FC236}">
                <a16:creationId xmlns:a16="http://schemas.microsoft.com/office/drawing/2014/main" id="{2E55DBD3-3238-4945-9A52-D6654DE38664}"/>
              </a:ext>
            </a:extLst>
          </p:cNvPr>
          <p:cNvSpPr>
            <a:spLocks noGrp="1"/>
          </p:cNvSpPr>
          <p:nvPr>
            <p:ph type="body" sz="quarter" idx="10" hasCustomPrompt="1"/>
          </p:nvPr>
        </p:nvSpPr>
        <p:spPr>
          <a:xfrm>
            <a:off x="1417638" y="2636120"/>
            <a:ext cx="7526923" cy="3528141"/>
          </a:xfrm>
        </p:spPr>
        <p:txBody>
          <a:bodyPr wrap="square" lIns="0" tIns="0" rIns="0" bIns="0">
            <a:noAutofit/>
          </a:bodyPr>
          <a:lstStyle>
            <a:lvl1pPr marL="457200" indent="-4572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2000" b="0" i="0">
                <a:solidFill>
                  <a:schemeClr val="tx1"/>
                </a:solidFill>
                <a:latin typeface="+mn-lt"/>
                <a:ea typeface="Open Sans" panose="020B0606030504020204" pitchFamily="34" charset="0"/>
                <a:cs typeface="Open Sans" panose="020B0606030504020204" pitchFamily="34" charset="0"/>
              </a:defRPr>
            </a:lvl1pPr>
            <a:lvl2pPr marL="571500" indent="-342900">
              <a:lnSpc>
                <a:spcPct val="90000"/>
              </a:lnSpc>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800">
                <a:solidFill>
                  <a:schemeClr val="tx1"/>
                </a:solidFill>
                <a:latin typeface="+mn-lt"/>
                <a:ea typeface="Open Sans" panose="020B0606030504020204" pitchFamily="34" charset="0"/>
                <a:cs typeface="Open Sans" panose="020B0606030504020204" pitchFamily="34" charset="0"/>
              </a:defRPr>
            </a:lvl2pPr>
            <a:lvl3pPr marL="742950" indent="-285750">
              <a:spcBef>
                <a:spcPts val="0"/>
              </a:spcBef>
              <a:spcAft>
                <a:spcPts val="2500"/>
              </a:spcAft>
              <a:buSzPct val="130000"/>
              <a:buFontTx/>
              <a:buBlip>
                <a:blip r:embed="rId4">
                  <a:extLst>
                    <a:ext uri="{96DAC541-7B7A-43D3-8B79-37D633B846F1}">
                      <asvg:svgBlip xmlns:asvg="http://schemas.microsoft.com/office/drawing/2016/SVG/main" r:embed="rId5"/>
                    </a:ext>
                  </a:extLst>
                </a:blip>
              </a:buBlip>
              <a:defRPr sz="1600">
                <a:solidFill>
                  <a:schemeClr val="tx1"/>
                </a:solidFill>
                <a:latin typeface="+mn-lt"/>
                <a:ea typeface="Open Sans" panose="020B0606030504020204" pitchFamily="34" charset="0"/>
                <a:cs typeface="Open Sans" panose="020B0606030504020204" pitchFamily="34" charset="0"/>
              </a:defRPr>
            </a:lvl3pPr>
            <a:lvl4pPr marL="685800" indent="0">
              <a:spcBef>
                <a:spcPts val="0"/>
              </a:spcBef>
              <a:spcAft>
                <a:spcPts val="1300"/>
              </a:spcAft>
              <a:buNone/>
              <a:defRPr sz="2000"/>
            </a:lvl4pPr>
            <a:lvl5pPr marL="914400" indent="0">
              <a:buNone/>
              <a:defRPr/>
            </a:lvl5pPr>
          </a:lstStyle>
          <a:p>
            <a:pPr lvl="0"/>
            <a:r>
              <a:rPr lang="en-US" dirty="0"/>
              <a:t>First level PT Sans 20pt</a:t>
            </a:r>
          </a:p>
          <a:p>
            <a:pPr lvl="1"/>
            <a:r>
              <a:rPr lang="en-US" dirty="0"/>
              <a:t>Second level PT Sans 18pt</a:t>
            </a:r>
          </a:p>
          <a:p>
            <a:pPr lvl="2"/>
            <a:r>
              <a:rPr lang="en-US" dirty="0"/>
              <a:t>Third level PT Sans 16pt</a:t>
            </a:r>
          </a:p>
        </p:txBody>
      </p:sp>
      <p:sp>
        <p:nvSpPr>
          <p:cNvPr id="21" name="Title Placeholder 1">
            <a:extLst>
              <a:ext uri="{FF2B5EF4-FFF2-40B4-BE49-F238E27FC236}">
                <a16:creationId xmlns:a16="http://schemas.microsoft.com/office/drawing/2014/main" id="{0799C4C8-E745-43B2-B7AF-18184CCD6F96}"/>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pic>
        <p:nvPicPr>
          <p:cNvPr id="12" name="Picture 11">
            <a:extLst>
              <a:ext uri="{FF2B5EF4-FFF2-40B4-BE49-F238E27FC236}">
                <a16:creationId xmlns:a16="http://schemas.microsoft.com/office/drawing/2014/main" id="{AE7ADE59-247C-40B7-B3FE-642A6EBD536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105" cy="1752599"/>
          </a:xfrm>
          <a:prstGeom prst="rect">
            <a:avLst/>
          </a:prstGeom>
        </p:spPr>
      </p:pic>
      <p:pic>
        <p:nvPicPr>
          <p:cNvPr id="14" name="Picture 13">
            <a:extLst>
              <a:ext uri="{FF2B5EF4-FFF2-40B4-BE49-F238E27FC236}">
                <a16:creationId xmlns:a16="http://schemas.microsoft.com/office/drawing/2014/main" id="{22D2DF2F-77DB-4ED0-9BE7-1D184B0F67B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46848" y="472277"/>
            <a:ext cx="2731187" cy="2443511"/>
          </a:xfrm>
          <a:prstGeom prst="rect">
            <a:avLst/>
          </a:prstGeom>
        </p:spPr>
      </p:pic>
      <p:pic>
        <p:nvPicPr>
          <p:cNvPr id="15" name="Picture 14">
            <a:extLst>
              <a:ext uri="{FF2B5EF4-FFF2-40B4-BE49-F238E27FC236}">
                <a16:creationId xmlns:a16="http://schemas.microsoft.com/office/drawing/2014/main" id="{35DBAD81-8E54-48D0-A2D3-7D1C8FEA699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sp>
        <p:nvSpPr>
          <p:cNvPr id="16" name="TextBox 15">
            <a:extLst>
              <a:ext uri="{FF2B5EF4-FFF2-40B4-BE49-F238E27FC236}">
                <a16:creationId xmlns:a16="http://schemas.microsoft.com/office/drawing/2014/main" id="{7F59C4D6-32E8-49ED-978B-809821F070C9}"/>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07271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5">
            <a:extLst>
              <a:ext uri="{FF2B5EF4-FFF2-40B4-BE49-F238E27FC236}">
                <a16:creationId xmlns:a16="http://schemas.microsoft.com/office/drawing/2014/main" id="{F256BC0C-8946-49DE-AFCA-39288BD71406}"/>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5" name="Text Placeholder 6">
            <a:extLst>
              <a:ext uri="{FF2B5EF4-FFF2-40B4-BE49-F238E27FC236}">
                <a16:creationId xmlns:a16="http://schemas.microsoft.com/office/drawing/2014/main" id="{8B8C99A4-476B-4ADE-85E3-4B95C40F8CB1}"/>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16" name="Text Placeholder 6">
            <a:extLst>
              <a:ext uri="{FF2B5EF4-FFF2-40B4-BE49-F238E27FC236}">
                <a16:creationId xmlns:a16="http://schemas.microsoft.com/office/drawing/2014/main" id="{8B6E5AB0-33A7-47D5-A20E-9FB779F16CB0}"/>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bg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18" name="Text Placeholder 5">
            <a:extLst>
              <a:ext uri="{FF2B5EF4-FFF2-40B4-BE49-F238E27FC236}">
                <a16:creationId xmlns:a16="http://schemas.microsoft.com/office/drawing/2014/main" id="{020FBCB9-5EBC-47B3-8A44-ACB27A76C3E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9" name="Text Placeholder 5">
            <a:extLst>
              <a:ext uri="{FF2B5EF4-FFF2-40B4-BE49-F238E27FC236}">
                <a16:creationId xmlns:a16="http://schemas.microsoft.com/office/drawing/2014/main" id="{E02C7666-E7A6-47BC-B691-C22F2C211A98}"/>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0" name="Text Placeholder 5">
            <a:extLst>
              <a:ext uri="{FF2B5EF4-FFF2-40B4-BE49-F238E27FC236}">
                <a16:creationId xmlns:a16="http://schemas.microsoft.com/office/drawing/2014/main" id="{A0456CD9-CAE4-44F7-AFA8-1E9D954360B7}"/>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1" name="Text Placeholder 6">
            <a:extLst>
              <a:ext uri="{FF2B5EF4-FFF2-40B4-BE49-F238E27FC236}">
                <a16:creationId xmlns:a16="http://schemas.microsoft.com/office/drawing/2014/main" id="{ACB857B2-32B0-4318-B9DD-80596DFDC6F5}"/>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2" name="Text Placeholder 6">
            <a:extLst>
              <a:ext uri="{FF2B5EF4-FFF2-40B4-BE49-F238E27FC236}">
                <a16:creationId xmlns:a16="http://schemas.microsoft.com/office/drawing/2014/main" id="{7DE2AC49-AA5B-4422-B02C-C5E4A689206D}"/>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3" name="Text Placeholder 6">
            <a:extLst>
              <a:ext uri="{FF2B5EF4-FFF2-40B4-BE49-F238E27FC236}">
                <a16:creationId xmlns:a16="http://schemas.microsoft.com/office/drawing/2014/main" id="{699FF4CB-9649-49BC-BA7B-BF23BCCBC7AF}"/>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bg2"/>
                </a:solidFill>
                <a:latin typeface="+mn-lt"/>
              </a:defRPr>
            </a:lvl1pPr>
          </a:lstStyle>
          <a:p>
            <a:pPr lvl="0"/>
            <a:r>
              <a:rPr lang="en-US" dirty="0"/>
              <a:t>Content PT Sans 14pt</a:t>
            </a:r>
          </a:p>
        </p:txBody>
      </p:sp>
      <p:sp>
        <p:nvSpPr>
          <p:cNvPr id="24" name="Title Placeholder 1">
            <a:extLst>
              <a:ext uri="{FF2B5EF4-FFF2-40B4-BE49-F238E27FC236}">
                <a16:creationId xmlns:a16="http://schemas.microsoft.com/office/drawing/2014/main" id="{C2801326-1CD9-4AAB-87D4-E284520B3F6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39399780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5">
            <a:extLst>
              <a:ext uri="{FF2B5EF4-FFF2-40B4-BE49-F238E27FC236}">
                <a16:creationId xmlns:a16="http://schemas.microsoft.com/office/drawing/2014/main" id="{F256BC0C-8946-49DE-AFCA-39288BD71406}"/>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5" name="Text Placeholder 6">
            <a:extLst>
              <a:ext uri="{FF2B5EF4-FFF2-40B4-BE49-F238E27FC236}">
                <a16:creationId xmlns:a16="http://schemas.microsoft.com/office/drawing/2014/main" id="{8B8C99A4-476B-4ADE-85E3-4B95C40F8CB1}"/>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16" name="Text Placeholder 6">
            <a:extLst>
              <a:ext uri="{FF2B5EF4-FFF2-40B4-BE49-F238E27FC236}">
                <a16:creationId xmlns:a16="http://schemas.microsoft.com/office/drawing/2014/main" id="{8B6E5AB0-33A7-47D5-A20E-9FB779F16CB0}"/>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18" name="Text Placeholder 5">
            <a:extLst>
              <a:ext uri="{FF2B5EF4-FFF2-40B4-BE49-F238E27FC236}">
                <a16:creationId xmlns:a16="http://schemas.microsoft.com/office/drawing/2014/main" id="{020FBCB9-5EBC-47B3-8A44-ACB27A76C3E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19" name="Text Placeholder 5">
            <a:extLst>
              <a:ext uri="{FF2B5EF4-FFF2-40B4-BE49-F238E27FC236}">
                <a16:creationId xmlns:a16="http://schemas.microsoft.com/office/drawing/2014/main" id="{E02C7666-E7A6-47BC-B691-C22F2C211A98}"/>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0" name="Text Placeholder 5">
            <a:extLst>
              <a:ext uri="{FF2B5EF4-FFF2-40B4-BE49-F238E27FC236}">
                <a16:creationId xmlns:a16="http://schemas.microsoft.com/office/drawing/2014/main" id="{A0456CD9-CAE4-44F7-AFA8-1E9D954360B7}"/>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bg1"/>
                </a:solidFill>
                <a:latin typeface="+mj-lt"/>
                <a:ea typeface="Roboto" pitchFamily="2" charset="0"/>
              </a:defRPr>
            </a:lvl1pPr>
          </a:lstStyle>
          <a:p>
            <a:pPr lvl="0"/>
            <a:r>
              <a:rPr lang="en-US" sz="1800" dirty="0"/>
              <a:t>Heading PT Sans Bold 18pt</a:t>
            </a:r>
          </a:p>
        </p:txBody>
      </p:sp>
      <p:sp>
        <p:nvSpPr>
          <p:cNvPr id="21" name="Text Placeholder 6">
            <a:extLst>
              <a:ext uri="{FF2B5EF4-FFF2-40B4-BE49-F238E27FC236}">
                <a16:creationId xmlns:a16="http://schemas.microsoft.com/office/drawing/2014/main" id="{ACB857B2-32B0-4318-B9DD-80596DFDC6F5}"/>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2" name="Text Placeholder 6">
            <a:extLst>
              <a:ext uri="{FF2B5EF4-FFF2-40B4-BE49-F238E27FC236}">
                <a16:creationId xmlns:a16="http://schemas.microsoft.com/office/drawing/2014/main" id="{7DE2AC49-AA5B-4422-B02C-C5E4A689206D}"/>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3" name="Text Placeholder 6">
            <a:extLst>
              <a:ext uri="{FF2B5EF4-FFF2-40B4-BE49-F238E27FC236}">
                <a16:creationId xmlns:a16="http://schemas.microsoft.com/office/drawing/2014/main" id="{699FF4CB-9649-49BC-BA7B-BF23BCCBC7AF}"/>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tx2"/>
                </a:solidFill>
                <a:latin typeface="+mn-lt"/>
              </a:defRPr>
            </a:lvl1pPr>
          </a:lstStyle>
          <a:p>
            <a:pPr lvl="0"/>
            <a:r>
              <a:rPr lang="en-US" dirty="0"/>
              <a:t>Content PT Sans 14pt</a:t>
            </a:r>
          </a:p>
        </p:txBody>
      </p:sp>
      <p:sp>
        <p:nvSpPr>
          <p:cNvPr id="24" name="Title Placeholder 1">
            <a:extLst>
              <a:ext uri="{FF2B5EF4-FFF2-40B4-BE49-F238E27FC236}">
                <a16:creationId xmlns:a16="http://schemas.microsoft.com/office/drawing/2014/main" id="{C2801326-1CD9-4AAB-87D4-E284520B3F6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9445570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 Placeholder 5">
            <a:extLst>
              <a:ext uri="{FF2B5EF4-FFF2-40B4-BE49-F238E27FC236}">
                <a16:creationId xmlns:a16="http://schemas.microsoft.com/office/drawing/2014/main" id="{06CE7E40-5581-4140-AE9F-C1C181232D5F}"/>
              </a:ext>
            </a:extLst>
          </p:cNvPr>
          <p:cNvSpPr>
            <a:spLocks noGrp="1"/>
          </p:cNvSpPr>
          <p:nvPr>
            <p:ph type="body" sz="quarter" idx="20" hasCustomPrompt="1"/>
          </p:nvPr>
        </p:nvSpPr>
        <p:spPr>
          <a:xfrm>
            <a:off x="727075" y="4564063"/>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29" name="Text Placeholder 6">
            <a:extLst>
              <a:ext uri="{FF2B5EF4-FFF2-40B4-BE49-F238E27FC236}">
                <a16:creationId xmlns:a16="http://schemas.microsoft.com/office/drawing/2014/main" id="{AB9FBA3C-D2AD-4C8C-98C1-5CEA54D84F1F}"/>
              </a:ext>
            </a:extLst>
          </p:cNvPr>
          <p:cNvSpPr>
            <a:spLocks noGrp="1"/>
          </p:cNvSpPr>
          <p:nvPr>
            <p:ph type="body" sz="quarter" idx="21" hasCustomPrompt="1"/>
          </p:nvPr>
        </p:nvSpPr>
        <p:spPr>
          <a:xfrm>
            <a:off x="739775"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0" name="Text Placeholder 6">
            <a:extLst>
              <a:ext uri="{FF2B5EF4-FFF2-40B4-BE49-F238E27FC236}">
                <a16:creationId xmlns:a16="http://schemas.microsoft.com/office/drawing/2014/main" id="{E19039B7-C87A-4DB0-AE71-8021E1A50BCC}"/>
              </a:ext>
            </a:extLst>
          </p:cNvPr>
          <p:cNvSpPr>
            <a:spLocks noGrp="1"/>
          </p:cNvSpPr>
          <p:nvPr>
            <p:ph type="body" sz="quarter" idx="10" hasCustomPrompt="1"/>
          </p:nvPr>
        </p:nvSpPr>
        <p:spPr>
          <a:xfrm>
            <a:off x="739775" y="161837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sp>
        <p:nvSpPr>
          <p:cNvPr id="31" name="Text Placeholder 5">
            <a:extLst>
              <a:ext uri="{FF2B5EF4-FFF2-40B4-BE49-F238E27FC236}">
                <a16:creationId xmlns:a16="http://schemas.microsoft.com/office/drawing/2014/main" id="{A14CE0DE-53B5-4F10-A3CF-D4C7835CB332}"/>
              </a:ext>
            </a:extLst>
          </p:cNvPr>
          <p:cNvSpPr>
            <a:spLocks noGrp="1"/>
          </p:cNvSpPr>
          <p:nvPr>
            <p:ph type="body" sz="quarter" idx="26" hasCustomPrompt="1"/>
          </p:nvPr>
        </p:nvSpPr>
        <p:spPr>
          <a:xfrm>
            <a:off x="9567863" y="4568825"/>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2" name="Text Placeholder 5">
            <a:extLst>
              <a:ext uri="{FF2B5EF4-FFF2-40B4-BE49-F238E27FC236}">
                <a16:creationId xmlns:a16="http://schemas.microsoft.com/office/drawing/2014/main" id="{81FFE173-7784-4BE9-8078-0ABF3D54FBE6}"/>
              </a:ext>
            </a:extLst>
          </p:cNvPr>
          <p:cNvSpPr>
            <a:spLocks noGrp="1"/>
          </p:cNvSpPr>
          <p:nvPr>
            <p:ph type="body" sz="quarter" idx="27" hasCustomPrompt="1"/>
          </p:nvPr>
        </p:nvSpPr>
        <p:spPr>
          <a:xfrm>
            <a:off x="3674004" y="4564063"/>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3" name="Text Placeholder 5">
            <a:extLst>
              <a:ext uri="{FF2B5EF4-FFF2-40B4-BE49-F238E27FC236}">
                <a16:creationId xmlns:a16="http://schemas.microsoft.com/office/drawing/2014/main" id="{70EEF12B-FBC8-498E-95C3-CC0104BD3C86}"/>
              </a:ext>
            </a:extLst>
          </p:cNvPr>
          <p:cNvSpPr>
            <a:spLocks noGrp="1"/>
          </p:cNvSpPr>
          <p:nvPr>
            <p:ph type="body" sz="quarter" idx="28" hasCustomPrompt="1"/>
          </p:nvPr>
        </p:nvSpPr>
        <p:spPr>
          <a:xfrm>
            <a:off x="6620933" y="4564062"/>
            <a:ext cx="2136775" cy="438109"/>
          </a:xfrm>
        </p:spPr>
        <p:txBody>
          <a:bodyPr>
            <a:noAutofit/>
          </a:bodyPr>
          <a:lstStyle>
            <a:lvl1pPr algn="ctr">
              <a:defRPr b="0">
                <a:solidFill>
                  <a:schemeClr val="tx2"/>
                </a:solidFill>
                <a:latin typeface="+mj-lt"/>
                <a:ea typeface="Roboto" pitchFamily="2" charset="0"/>
              </a:defRPr>
            </a:lvl1pPr>
          </a:lstStyle>
          <a:p>
            <a:pPr lvl="0"/>
            <a:r>
              <a:rPr lang="en-US" sz="1800" dirty="0"/>
              <a:t>Heading PT Sans Bold 18pt</a:t>
            </a:r>
          </a:p>
        </p:txBody>
      </p:sp>
      <p:sp>
        <p:nvSpPr>
          <p:cNvPr id="34" name="Text Placeholder 6">
            <a:extLst>
              <a:ext uri="{FF2B5EF4-FFF2-40B4-BE49-F238E27FC236}">
                <a16:creationId xmlns:a16="http://schemas.microsoft.com/office/drawing/2014/main" id="{79A92734-7923-4E65-A07E-F5A95E3DD8A7}"/>
              </a:ext>
            </a:extLst>
          </p:cNvPr>
          <p:cNvSpPr>
            <a:spLocks noGrp="1"/>
          </p:cNvSpPr>
          <p:nvPr>
            <p:ph type="body" sz="quarter" idx="29" hasCustomPrompt="1"/>
          </p:nvPr>
        </p:nvSpPr>
        <p:spPr>
          <a:xfrm>
            <a:off x="3684058"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5" name="Text Placeholder 6">
            <a:extLst>
              <a:ext uri="{FF2B5EF4-FFF2-40B4-BE49-F238E27FC236}">
                <a16:creationId xmlns:a16="http://schemas.microsoft.com/office/drawing/2014/main" id="{CD042E4C-0C06-4523-9F9E-BE7941E38654}"/>
              </a:ext>
            </a:extLst>
          </p:cNvPr>
          <p:cNvSpPr>
            <a:spLocks noGrp="1"/>
          </p:cNvSpPr>
          <p:nvPr>
            <p:ph type="body" sz="quarter" idx="30" hasCustomPrompt="1"/>
          </p:nvPr>
        </p:nvSpPr>
        <p:spPr>
          <a:xfrm>
            <a:off x="6628341"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6" name="Text Placeholder 6">
            <a:extLst>
              <a:ext uri="{FF2B5EF4-FFF2-40B4-BE49-F238E27FC236}">
                <a16:creationId xmlns:a16="http://schemas.microsoft.com/office/drawing/2014/main" id="{D4AB7D49-3C84-4028-AC00-A18B0861D18D}"/>
              </a:ext>
            </a:extLst>
          </p:cNvPr>
          <p:cNvSpPr>
            <a:spLocks noGrp="1"/>
          </p:cNvSpPr>
          <p:nvPr>
            <p:ph type="body" sz="quarter" idx="31" hasCustomPrompt="1"/>
          </p:nvPr>
        </p:nvSpPr>
        <p:spPr>
          <a:xfrm>
            <a:off x="9572625" y="5173662"/>
            <a:ext cx="2124075" cy="215444"/>
          </a:xfrm>
        </p:spPr>
        <p:txBody>
          <a:bodyPr>
            <a:noAutofit/>
          </a:bodyPr>
          <a:lstStyle>
            <a:lvl1pPr indent="-457200" algn="ctr">
              <a:lnSpc>
                <a:spcPct val="100000"/>
              </a:lnSpc>
              <a:spcBef>
                <a:spcPts val="164"/>
              </a:spcBef>
              <a:defRPr sz="1400">
                <a:solidFill>
                  <a:schemeClr val="tx1"/>
                </a:solidFill>
                <a:latin typeface="+mn-lt"/>
              </a:defRPr>
            </a:lvl1pPr>
          </a:lstStyle>
          <a:p>
            <a:pPr lvl="0"/>
            <a:r>
              <a:rPr lang="en-US" dirty="0"/>
              <a:t>Content PT Sans 14pt</a:t>
            </a:r>
          </a:p>
        </p:txBody>
      </p:sp>
      <p:sp>
        <p:nvSpPr>
          <p:cNvPr id="37" name="Title Placeholder 1">
            <a:extLst>
              <a:ext uri="{FF2B5EF4-FFF2-40B4-BE49-F238E27FC236}">
                <a16:creationId xmlns:a16="http://schemas.microsoft.com/office/drawing/2014/main" id="{8E192B3E-0D33-4E29-BFEB-B7943D9BE5CD}"/>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6" name="TextBox 15">
            <a:extLst>
              <a:ext uri="{FF2B5EF4-FFF2-40B4-BE49-F238E27FC236}">
                <a16:creationId xmlns:a16="http://schemas.microsoft.com/office/drawing/2014/main" id="{AFED6F2A-CE1D-4B20-AA47-8593CE6B493F}"/>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9328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Placeholder 1">
            <a:extLst>
              <a:ext uri="{FF2B5EF4-FFF2-40B4-BE49-F238E27FC236}">
                <a16:creationId xmlns:a16="http://schemas.microsoft.com/office/drawing/2014/main" id="{B8339850-CD2B-43F8-9CD5-6D080425FF74}"/>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8" name="Text Placeholder 3">
            <a:extLst>
              <a:ext uri="{FF2B5EF4-FFF2-40B4-BE49-F238E27FC236}">
                <a16:creationId xmlns:a16="http://schemas.microsoft.com/office/drawing/2014/main" id="{1E0C1532-5C36-4755-9D99-85389D3277BB}"/>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bg1"/>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9" name="Text Placeholder 11">
            <a:extLst>
              <a:ext uri="{FF2B5EF4-FFF2-40B4-BE49-F238E27FC236}">
                <a16:creationId xmlns:a16="http://schemas.microsoft.com/office/drawing/2014/main" id="{36320638-30EE-453C-B847-989FAC8BFD26}"/>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23" name="Picture 22">
            <a:extLst>
              <a:ext uri="{FF2B5EF4-FFF2-40B4-BE49-F238E27FC236}">
                <a16:creationId xmlns:a16="http://schemas.microsoft.com/office/drawing/2014/main" id="{06FF183D-DE02-4BFF-9E38-A39B45F33CC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24" name="Picture 23">
            <a:extLst>
              <a:ext uri="{FF2B5EF4-FFF2-40B4-BE49-F238E27FC236}">
                <a16:creationId xmlns:a16="http://schemas.microsoft.com/office/drawing/2014/main" id="{3730FCD4-43E3-4A31-86FC-00BDF072C49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25" name="Picture 24">
            <a:extLst>
              <a:ext uri="{FF2B5EF4-FFF2-40B4-BE49-F238E27FC236}">
                <a16:creationId xmlns:a16="http://schemas.microsoft.com/office/drawing/2014/main" id="{A9746250-8B8B-4D9E-B26F-5741FCD70C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25213861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itle Placeholder 1">
            <a:extLst>
              <a:ext uri="{FF2B5EF4-FFF2-40B4-BE49-F238E27FC236}">
                <a16:creationId xmlns:a16="http://schemas.microsoft.com/office/drawing/2014/main" id="{69EB2A17-760B-4965-B6F1-60219401D440}"/>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2" name="Text Placeholder 3">
            <a:extLst>
              <a:ext uri="{FF2B5EF4-FFF2-40B4-BE49-F238E27FC236}">
                <a16:creationId xmlns:a16="http://schemas.microsoft.com/office/drawing/2014/main" id="{D5FBDAD2-1119-46EE-B7C0-25D93DEC2DF5}"/>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bg1"/>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4" name="Text Placeholder 11">
            <a:extLst>
              <a:ext uri="{FF2B5EF4-FFF2-40B4-BE49-F238E27FC236}">
                <a16:creationId xmlns:a16="http://schemas.microsoft.com/office/drawing/2014/main" id="{270B707C-BE2D-46B6-911C-04ADD4859D54}"/>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10" name="Picture 9">
            <a:extLst>
              <a:ext uri="{FF2B5EF4-FFF2-40B4-BE49-F238E27FC236}">
                <a16:creationId xmlns:a16="http://schemas.microsoft.com/office/drawing/2014/main" id="{8FE6F2CF-F193-4C0E-BE57-092585F59EC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13" name="Picture 12">
            <a:extLst>
              <a:ext uri="{FF2B5EF4-FFF2-40B4-BE49-F238E27FC236}">
                <a16:creationId xmlns:a16="http://schemas.microsoft.com/office/drawing/2014/main" id="{99913339-7D63-428D-AA77-59D1CDF0C94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16" name="Picture 15">
            <a:extLst>
              <a:ext uri="{FF2B5EF4-FFF2-40B4-BE49-F238E27FC236}">
                <a16:creationId xmlns:a16="http://schemas.microsoft.com/office/drawing/2014/main" id="{A916D664-42AE-4ACA-8055-8F9F089BF63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41641715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Placeholder 1">
            <a:extLst>
              <a:ext uri="{FF2B5EF4-FFF2-40B4-BE49-F238E27FC236}">
                <a16:creationId xmlns:a16="http://schemas.microsoft.com/office/drawing/2014/main" id="{97F15BB0-123D-43DF-8FE4-C8E3FF76280A}"/>
              </a:ext>
            </a:extLst>
          </p:cNvPr>
          <p:cNvSpPr>
            <a:spLocks noGrp="1"/>
          </p:cNvSpPr>
          <p:nvPr>
            <p:ph type="title" hasCustomPrompt="1"/>
          </p:nvPr>
        </p:nvSpPr>
        <p:spPr>
          <a:xfrm>
            <a:off x="4846638" y="1645522"/>
            <a:ext cx="6858000" cy="562357"/>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DC34FCE9-E992-43B4-9196-7D64FB9929B6}"/>
              </a:ext>
            </a:extLst>
          </p:cNvPr>
          <p:cNvSpPr>
            <a:spLocks noGrp="1"/>
          </p:cNvSpPr>
          <p:nvPr>
            <p:ph type="body" sz="quarter" idx="12" hasCustomPrompt="1"/>
          </p:nvPr>
        </p:nvSpPr>
        <p:spPr>
          <a:xfrm>
            <a:off x="4846639" y="2506662"/>
            <a:ext cx="4994332" cy="332399"/>
          </a:xfrm>
        </p:spPr>
        <p:txBody>
          <a:bodyPr wrap="square" lIns="0" tIns="0" rIns="0" bIns="0">
            <a:noAutofit/>
          </a:bodyPr>
          <a:lstStyle>
            <a:lvl1pPr marL="0" indent="0">
              <a:lnSpc>
                <a:spcPct val="90000"/>
              </a:lnSpc>
              <a:spcBef>
                <a:spcPts val="0"/>
              </a:spcBef>
              <a:spcAft>
                <a:spcPts val="1300"/>
              </a:spcAft>
              <a:buNone/>
              <a:defRPr sz="2400" b="0" i="0">
                <a:solidFill>
                  <a:schemeClr val="tx2"/>
                </a:solidFill>
                <a:latin typeface="+mn-lt"/>
                <a:ea typeface="Roboto" pitchFamily="2" charset="0"/>
                <a:cs typeface="Open Sans" panose="020B0606030504020204" pitchFamily="34" charset="0"/>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Subheading PT Sans 24pt</a:t>
            </a:r>
          </a:p>
        </p:txBody>
      </p:sp>
      <p:sp>
        <p:nvSpPr>
          <p:cNvPr id="10" name="Text Placeholder 11">
            <a:extLst>
              <a:ext uri="{FF2B5EF4-FFF2-40B4-BE49-F238E27FC236}">
                <a16:creationId xmlns:a16="http://schemas.microsoft.com/office/drawing/2014/main" id="{27BAA09F-8B2F-420C-9D3F-655BE79723F4}"/>
              </a:ext>
            </a:extLst>
          </p:cNvPr>
          <p:cNvSpPr>
            <a:spLocks noGrp="1"/>
          </p:cNvSpPr>
          <p:nvPr>
            <p:ph type="body" sz="quarter" idx="14" hasCustomPrompt="1"/>
          </p:nvPr>
        </p:nvSpPr>
        <p:spPr>
          <a:xfrm>
            <a:off x="4846638" y="3329331"/>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13" name="Picture 12">
            <a:extLst>
              <a:ext uri="{FF2B5EF4-FFF2-40B4-BE49-F238E27FC236}">
                <a16:creationId xmlns:a16="http://schemas.microsoft.com/office/drawing/2014/main" id="{A5411D9B-7220-476C-9782-4FE87F808D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1437" y="1471573"/>
            <a:ext cx="3004934" cy="2688424"/>
          </a:xfrm>
          <a:prstGeom prst="rect">
            <a:avLst/>
          </a:prstGeom>
        </p:spPr>
      </p:pic>
      <p:pic>
        <p:nvPicPr>
          <p:cNvPr id="15" name="Picture 14">
            <a:extLst>
              <a:ext uri="{FF2B5EF4-FFF2-40B4-BE49-F238E27FC236}">
                <a16:creationId xmlns:a16="http://schemas.microsoft.com/office/drawing/2014/main" id="{29051A3C-1445-428E-A7EF-9471B6903A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23117" y="3928922"/>
            <a:ext cx="1815755" cy="1624501"/>
          </a:xfrm>
          <a:prstGeom prst="rect">
            <a:avLst/>
          </a:prstGeom>
        </p:spPr>
      </p:pic>
      <p:pic>
        <p:nvPicPr>
          <p:cNvPr id="16" name="Picture 15">
            <a:extLst>
              <a:ext uri="{FF2B5EF4-FFF2-40B4-BE49-F238E27FC236}">
                <a16:creationId xmlns:a16="http://schemas.microsoft.com/office/drawing/2014/main" id="{3BFADF03-DE6A-4105-B506-8AC8BB10BF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03438" y="4310631"/>
            <a:ext cx="2284802" cy="2044144"/>
          </a:xfrm>
          <a:prstGeom prst="rect">
            <a:avLst/>
          </a:prstGeom>
        </p:spPr>
      </p:pic>
    </p:spTree>
    <p:extLst>
      <p:ext uri="{BB962C8B-B14F-4D97-AF65-F5344CB8AC3E}">
        <p14:creationId xmlns:p14="http://schemas.microsoft.com/office/powerpoint/2010/main" val="493065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1" name="Text Placeholder 11">
            <a:extLst>
              <a:ext uri="{FF2B5EF4-FFF2-40B4-BE49-F238E27FC236}">
                <a16:creationId xmlns:a16="http://schemas.microsoft.com/office/drawing/2014/main" id="{7CB329C4-5BAE-4959-AEF9-101841B133A9}"/>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21" name="Picture 20">
            <a:extLst>
              <a:ext uri="{FF2B5EF4-FFF2-40B4-BE49-F238E27FC236}">
                <a16:creationId xmlns:a16="http://schemas.microsoft.com/office/drawing/2014/main" id="{6DB35D4A-21BE-4020-803E-B6C5EB7503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22" name="Picture 21">
            <a:extLst>
              <a:ext uri="{FF2B5EF4-FFF2-40B4-BE49-F238E27FC236}">
                <a16:creationId xmlns:a16="http://schemas.microsoft.com/office/drawing/2014/main" id="{4B014EB3-09C4-4D3F-A6C0-DB185BBA094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23" name="Picture 22">
            <a:extLst>
              <a:ext uri="{FF2B5EF4-FFF2-40B4-BE49-F238E27FC236}">
                <a16:creationId xmlns:a16="http://schemas.microsoft.com/office/drawing/2014/main" id="{41D54177-AA3C-4F2D-A5EE-7F3BAC3BCBF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411189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1">
            <a:extLst>
              <a:ext uri="{FF2B5EF4-FFF2-40B4-BE49-F238E27FC236}">
                <a16:creationId xmlns:a16="http://schemas.microsoft.com/office/drawing/2014/main" id="{45C04A47-D1E9-4836-90FF-E266FBBE037F}"/>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tx2"/>
                </a:solidFill>
              </a:defRPr>
            </a:lvl1pPr>
          </a:lstStyle>
          <a:p>
            <a:r>
              <a:rPr lang="en-US" dirty="0"/>
              <a:t>Title PT Sans Bold 60pt</a:t>
            </a:r>
          </a:p>
        </p:txBody>
      </p:sp>
      <p:sp>
        <p:nvSpPr>
          <p:cNvPr id="9" name="Text Placeholder 6">
            <a:extLst>
              <a:ext uri="{FF2B5EF4-FFF2-40B4-BE49-F238E27FC236}">
                <a16:creationId xmlns:a16="http://schemas.microsoft.com/office/drawing/2014/main" id="{465B7437-C6FE-4FC7-BFCE-78EBEFD7A248}"/>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bg1"/>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15" name="Picture 14">
            <a:extLst>
              <a:ext uri="{FF2B5EF4-FFF2-40B4-BE49-F238E27FC236}">
                <a16:creationId xmlns:a16="http://schemas.microsoft.com/office/drawing/2014/main" id="{1CA5D8D8-F70A-4A21-BD65-7B973888AEE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16" name="Picture 15">
            <a:extLst>
              <a:ext uri="{FF2B5EF4-FFF2-40B4-BE49-F238E27FC236}">
                <a16:creationId xmlns:a16="http://schemas.microsoft.com/office/drawing/2014/main" id="{33BE203A-9B15-471E-BE0A-FBEA9D97B8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17" name="Picture 16">
            <a:extLst>
              <a:ext uri="{FF2B5EF4-FFF2-40B4-BE49-F238E27FC236}">
                <a16:creationId xmlns:a16="http://schemas.microsoft.com/office/drawing/2014/main" id="{1F64FBAC-A013-4ACB-8D1D-00EFDBA2A9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1179907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1" name="Title Placeholder 1">
            <a:extLst>
              <a:ext uri="{FF2B5EF4-FFF2-40B4-BE49-F238E27FC236}">
                <a16:creationId xmlns:a16="http://schemas.microsoft.com/office/drawing/2014/main" id="{10A7F9BB-645A-4FBE-9F36-145FB76F4A76}"/>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2" name="Text Placeholder 11">
            <a:extLst>
              <a:ext uri="{FF2B5EF4-FFF2-40B4-BE49-F238E27FC236}">
                <a16:creationId xmlns:a16="http://schemas.microsoft.com/office/drawing/2014/main" id="{23DD0A80-157F-4596-ACA9-FB3B7E4E1BD4}"/>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8" name="Picture 7">
            <a:extLst>
              <a:ext uri="{FF2B5EF4-FFF2-40B4-BE49-F238E27FC236}">
                <a16:creationId xmlns:a16="http://schemas.microsoft.com/office/drawing/2014/main" id="{FF3AFDD2-A871-457B-8297-24F53BF508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9" name="Picture 8">
            <a:extLst>
              <a:ext uri="{FF2B5EF4-FFF2-40B4-BE49-F238E27FC236}">
                <a16:creationId xmlns:a16="http://schemas.microsoft.com/office/drawing/2014/main" id="{94A86C10-3C65-4243-8A89-69927259631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10" name="Picture 9">
            <a:extLst>
              <a:ext uri="{FF2B5EF4-FFF2-40B4-BE49-F238E27FC236}">
                <a16:creationId xmlns:a16="http://schemas.microsoft.com/office/drawing/2014/main" id="{22A58FB8-6945-4C3D-9E01-9A964CDB5D5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61384056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8" name="Title Placeholder 1">
            <a:extLst>
              <a:ext uri="{FF2B5EF4-FFF2-40B4-BE49-F238E27FC236}">
                <a16:creationId xmlns:a16="http://schemas.microsoft.com/office/drawing/2014/main" id="{97F15BB0-123D-43DF-8FE4-C8E3FF76280A}"/>
              </a:ext>
            </a:extLst>
          </p:cNvPr>
          <p:cNvSpPr>
            <a:spLocks noGrp="1"/>
          </p:cNvSpPr>
          <p:nvPr>
            <p:ph type="title" hasCustomPrompt="1"/>
          </p:nvPr>
        </p:nvSpPr>
        <p:spPr>
          <a:xfrm>
            <a:off x="1417637" y="1645522"/>
            <a:ext cx="6858000" cy="562357"/>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1" name="Text Placeholder 11">
            <a:extLst>
              <a:ext uri="{FF2B5EF4-FFF2-40B4-BE49-F238E27FC236}">
                <a16:creationId xmlns:a16="http://schemas.microsoft.com/office/drawing/2014/main" id="{C9A74199-85AE-4CC6-A54B-98D90AF52709}"/>
              </a:ext>
            </a:extLst>
          </p:cNvPr>
          <p:cNvSpPr>
            <a:spLocks noGrp="1"/>
          </p:cNvSpPr>
          <p:nvPr>
            <p:ph type="body" sz="quarter" idx="14" hasCustomPrompt="1"/>
          </p:nvPr>
        </p:nvSpPr>
        <p:spPr>
          <a:xfrm>
            <a:off x="1417637" y="2506662"/>
            <a:ext cx="4992686" cy="249299"/>
          </a:xfrm>
        </p:spPr>
        <p:txBody>
          <a:bodyPr>
            <a:noAutofit/>
          </a:bodyPr>
          <a:lstStyle>
            <a:lvl1pPr marL="342900" indent="-342900">
              <a:spcBef>
                <a:spcPts val="1500"/>
              </a:spcBef>
              <a:buSzPct val="130000"/>
              <a:buFontTx/>
              <a:buBlip>
                <a:blip r:embed="rId4">
                  <a:extLst>
                    <a:ext uri="{96DAC541-7B7A-43D3-8B79-37D633B846F1}">
                      <asvg:svgBlip xmlns:asvg="http://schemas.microsoft.com/office/drawing/2016/SVG/main" r:embed="rId5"/>
                    </a:ext>
                  </a:extLst>
                </a:blip>
              </a:buBlip>
              <a:defRPr sz="18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First level PT Sans 18pt</a:t>
            </a:r>
          </a:p>
        </p:txBody>
      </p:sp>
      <p:pic>
        <p:nvPicPr>
          <p:cNvPr id="9" name="Picture 8">
            <a:extLst>
              <a:ext uri="{FF2B5EF4-FFF2-40B4-BE49-F238E27FC236}">
                <a16:creationId xmlns:a16="http://schemas.microsoft.com/office/drawing/2014/main" id="{E84287F2-2A60-4270-9336-796FFE75086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75855" y="4420980"/>
            <a:ext cx="1830418" cy="1638313"/>
          </a:xfrm>
          <a:prstGeom prst="rect">
            <a:avLst/>
          </a:prstGeom>
        </p:spPr>
      </p:pic>
      <p:pic>
        <p:nvPicPr>
          <p:cNvPr id="10" name="Picture 9">
            <a:extLst>
              <a:ext uri="{FF2B5EF4-FFF2-40B4-BE49-F238E27FC236}">
                <a16:creationId xmlns:a16="http://schemas.microsoft.com/office/drawing/2014/main" id="{7536FF0B-1EBA-4061-8E16-BC6D6F08E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83609" y="3040062"/>
            <a:ext cx="1958106" cy="1752600"/>
          </a:xfrm>
          <a:prstGeom prst="rect">
            <a:avLst/>
          </a:prstGeom>
        </p:spPr>
      </p:pic>
      <p:pic>
        <p:nvPicPr>
          <p:cNvPr id="12" name="Picture 11">
            <a:extLst>
              <a:ext uri="{FF2B5EF4-FFF2-40B4-BE49-F238E27FC236}">
                <a16:creationId xmlns:a16="http://schemas.microsoft.com/office/drawing/2014/main" id="{AC947C0D-CB18-482B-8739-385ECD2A62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46847" y="472277"/>
            <a:ext cx="2731187" cy="2443511"/>
          </a:xfrm>
          <a:prstGeom prst="rect">
            <a:avLst/>
          </a:prstGeom>
        </p:spPr>
      </p:pic>
    </p:spTree>
    <p:extLst>
      <p:ext uri="{BB962C8B-B14F-4D97-AF65-F5344CB8AC3E}">
        <p14:creationId xmlns:p14="http://schemas.microsoft.com/office/powerpoint/2010/main" val="40800418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3">
            <a:extLst>
              <a:ext uri="{FF2B5EF4-FFF2-40B4-BE49-F238E27FC236}">
                <a16:creationId xmlns:a16="http://schemas.microsoft.com/office/drawing/2014/main" id="{2BEFFA31-F249-408E-8576-523FDE90EB77}"/>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79140503-4C35-4588-8F28-35B9D564B639}"/>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25" name="Text Placeholder 11">
            <a:extLst>
              <a:ext uri="{FF2B5EF4-FFF2-40B4-BE49-F238E27FC236}">
                <a16:creationId xmlns:a16="http://schemas.microsoft.com/office/drawing/2014/main" id="{617D8F46-16B0-4667-AEE4-B4C3B9213561}"/>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6" name="Text Placeholder 11">
            <a:extLst>
              <a:ext uri="{FF2B5EF4-FFF2-40B4-BE49-F238E27FC236}">
                <a16:creationId xmlns:a16="http://schemas.microsoft.com/office/drawing/2014/main" id="{9AC116FA-BB0D-494D-BECF-1A7057FA3507}"/>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7" name="Title Placeholder 1">
            <a:extLst>
              <a:ext uri="{FF2B5EF4-FFF2-40B4-BE49-F238E27FC236}">
                <a16:creationId xmlns:a16="http://schemas.microsoft.com/office/drawing/2014/main" id="{F4B9EDC3-3700-4FFC-AD75-1F71ECCF0B46}"/>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160461280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3">
            <a:extLst>
              <a:ext uri="{FF2B5EF4-FFF2-40B4-BE49-F238E27FC236}">
                <a16:creationId xmlns:a16="http://schemas.microsoft.com/office/drawing/2014/main" id="{CB272D47-E46C-4A5A-9CC4-F847CE63F6D1}"/>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CC34D905-C073-4E5B-A07B-E1BAB5D91611}"/>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25" name="Text Placeholder 11">
            <a:extLst>
              <a:ext uri="{FF2B5EF4-FFF2-40B4-BE49-F238E27FC236}">
                <a16:creationId xmlns:a16="http://schemas.microsoft.com/office/drawing/2014/main" id="{89D678B5-2AAE-44BB-84D5-F1AE5BBD2142}"/>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6" name="Text Placeholder 11">
            <a:extLst>
              <a:ext uri="{FF2B5EF4-FFF2-40B4-BE49-F238E27FC236}">
                <a16:creationId xmlns:a16="http://schemas.microsoft.com/office/drawing/2014/main" id="{0077B83A-948A-4AB2-A907-480EDCAF112A}"/>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7" name="Title Placeholder 1">
            <a:extLst>
              <a:ext uri="{FF2B5EF4-FFF2-40B4-BE49-F238E27FC236}">
                <a16:creationId xmlns:a16="http://schemas.microsoft.com/office/drawing/2014/main" id="{9BFB8ED9-396D-4B02-ABBA-3BD2D426622E}"/>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Tree>
    <p:extLst>
      <p:ext uri="{BB962C8B-B14F-4D97-AF65-F5344CB8AC3E}">
        <p14:creationId xmlns:p14="http://schemas.microsoft.com/office/powerpoint/2010/main" val="18634140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2A182A21-C4C5-40BB-A615-73F6BE711396}"/>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
        <p:nvSpPr>
          <p:cNvPr id="16" name="Text Placeholder 3">
            <a:extLst>
              <a:ext uri="{FF2B5EF4-FFF2-40B4-BE49-F238E27FC236}">
                <a16:creationId xmlns:a16="http://schemas.microsoft.com/office/drawing/2014/main" id="{8BE109AB-9FA7-4B91-A7A4-A13081A4B2D8}"/>
              </a:ext>
            </a:extLst>
          </p:cNvPr>
          <p:cNvSpPr>
            <a:spLocks noGrp="1"/>
          </p:cNvSpPr>
          <p:nvPr>
            <p:ph type="body" sz="quarter" idx="11" hasCustomPrompt="1"/>
          </p:nvPr>
        </p:nvSpPr>
        <p:spPr>
          <a:xfrm>
            <a:off x="74521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7" name="Text Placeholder 3">
            <a:extLst>
              <a:ext uri="{FF2B5EF4-FFF2-40B4-BE49-F238E27FC236}">
                <a16:creationId xmlns:a16="http://schemas.microsoft.com/office/drawing/2014/main" id="{BA82306D-A569-4A50-9284-7AA657056A19}"/>
              </a:ext>
            </a:extLst>
          </p:cNvPr>
          <p:cNvSpPr>
            <a:spLocks noGrp="1"/>
          </p:cNvSpPr>
          <p:nvPr>
            <p:ph type="body" sz="quarter" idx="12" hasCustomPrompt="1"/>
          </p:nvPr>
        </p:nvSpPr>
        <p:spPr>
          <a:xfrm>
            <a:off x="6218238" y="17446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20pt</a:t>
            </a:r>
          </a:p>
        </p:txBody>
      </p:sp>
      <p:sp>
        <p:nvSpPr>
          <p:cNvPr id="18" name="Text Placeholder 11">
            <a:extLst>
              <a:ext uri="{FF2B5EF4-FFF2-40B4-BE49-F238E27FC236}">
                <a16:creationId xmlns:a16="http://schemas.microsoft.com/office/drawing/2014/main" id="{1D0377D8-C6F3-445A-85B6-D15B3119E743}"/>
              </a:ext>
            </a:extLst>
          </p:cNvPr>
          <p:cNvSpPr>
            <a:spLocks noGrp="1"/>
          </p:cNvSpPr>
          <p:nvPr>
            <p:ph type="body" sz="quarter" idx="14" hasCustomPrompt="1"/>
          </p:nvPr>
        </p:nvSpPr>
        <p:spPr>
          <a:xfrm>
            <a:off x="753155"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9" name="Text Placeholder 11">
            <a:extLst>
              <a:ext uri="{FF2B5EF4-FFF2-40B4-BE49-F238E27FC236}">
                <a16:creationId xmlns:a16="http://schemas.microsoft.com/office/drawing/2014/main" id="{F9890023-0541-4957-A08B-7B020EE6DD82}"/>
              </a:ext>
            </a:extLst>
          </p:cNvPr>
          <p:cNvSpPr>
            <a:spLocks noGrp="1"/>
          </p:cNvSpPr>
          <p:nvPr>
            <p:ph type="body" sz="quarter" idx="16" hasCustomPrompt="1"/>
          </p:nvPr>
        </p:nvSpPr>
        <p:spPr>
          <a:xfrm>
            <a:off x="6218239" y="2378074"/>
            <a:ext cx="4853622" cy="3043910"/>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0" name="Title Placeholder 1">
            <a:extLst>
              <a:ext uri="{FF2B5EF4-FFF2-40B4-BE49-F238E27FC236}">
                <a16:creationId xmlns:a16="http://schemas.microsoft.com/office/drawing/2014/main" id="{5528ADEA-61A1-47C0-B1A6-4423CB53A0B8}"/>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Tree>
    <p:extLst>
      <p:ext uri="{BB962C8B-B14F-4D97-AF65-F5344CB8AC3E}">
        <p14:creationId xmlns:p14="http://schemas.microsoft.com/office/powerpoint/2010/main" val="37650826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Placeholder 1">
            <a:extLst>
              <a:ext uri="{FF2B5EF4-FFF2-40B4-BE49-F238E27FC236}">
                <a16:creationId xmlns:a16="http://schemas.microsoft.com/office/drawing/2014/main" id="{F4B9EDC3-3700-4FFC-AD75-1F71ECCF0B46}"/>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556E97DF-9B46-42F2-83B3-8344A20C50C3}"/>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10" name="Text Placeholder 11">
            <a:extLst>
              <a:ext uri="{FF2B5EF4-FFF2-40B4-BE49-F238E27FC236}">
                <a16:creationId xmlns:a16="http://schemas.microsoft.com/office/drawing/2014/main" id="{03EFB684-0FA6-43F0-9CB9-0DB15DF6F351}"/>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11" name="Text Placeholder 3">
            <a:extLst>
              <a:ext uri="{FF2B5EF4-FFF2-40B4-BE49-F238E27FC236}">
                <a16:creationId xmlns:a16="http://schemas.microsoft.com/office/drawing/2014/main" id="{7E205B4D-FB24-427D-8642-7F09FA259809}"/>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bg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13" name="Text Placeholder 11">
            <a:extLst>
              <a:ext uri="{FF2B5EF4-FFF2-40B4-BE49-F238E27FC236}">
                <a16:creationId xmlns:a16="http://schemas.microsoft.com/office/drawing/2014/main" id="{ECF66CAE-E858-4C92-9BE0-1C3E66C6F331}"/>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36" name="Picture 35">
            <a:extLst>
              <a:ext uri="{FF2B5EF4-FFF2-40B4-BE49-F238E27FC236}">
                <a16:creationId xmlns:a16="http://schemas.microsoft.com/office/drawing/2014/main" id="{92EAE38C-E377-4AB0-BD92-22FDC53449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37" name="Picture 36">
            <a:extLst>
              <a:ext uri="{FF2B5EF4-FFF2-40B4-BE49-F238E27FC236}">
                <a16:creationId xmlns:a16="http://schemas.microsoft.com/office/drawing/2014/main" id="{639B145B-7996-4965-A4B1-D083826AC3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38" name="Picture 37">
            <a:extLst>
              <a:ext uri="{FF2B5EF4-FFF2-40B4-BE49-F238E27FC236}">
                <a16:creationId xmlns:a16="http://schemas.microsoft.com/office/drawing/2014/main" id="{372AAD4F-3363-410D-B782-70F9C1BC3DD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Tree>
    <p:extLst>
      <p:ext uri="{BB962C8B-B14F-4D97-AF65-F5344CB8AC3E}">
        <p14:creationId xmlns:p14="http://schemas.microsoft.com/office/powerpoint/2010/main" val="1695359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4AE5E739-D0E1-446F-9412-255890F88D53}"/>
              </a:ext>
            </a:extLst>
          </p:cNvPr>
          <p:cNvSpPr/>
          <p:nvPr userDrawn="1"/>
        </p:nvSpPr>
        <p:spPr bwMode="auto">
          <a:xfrm rot="21447760">
            <a:off x="-155894" y="-549891"/>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itle Placeholder 1">
            <a:extLst>
              <a:ext uri="{FF2B5EF4-FFF2-40B4-BE49-F238E27FC236}">
                <a16:creationId xmlns:a16="http://schemas.microsoft.com/office/drawing/2014/main" id="{D39BEDA1-6BCD-4D2A-BED0-F5971B2464DB}"/>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20" name="Text Placeholder 3">
            <a:extLst>
              <a:ext uri="{FF2B5EF4-FFF2-40B4-BE49-F238E27FC236}">
                <a16:creationId xmlns:a16="http://schemas.microsoft.com/office/drawing/2014/main" id="{F29C1103-F264-44F5-B460-F5992C1FF7FC}"/>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1" name="Text Placeholder 11">
            <a:extLst>
              <a:ext uri="{FF2B5EF4-FFF2-40B4-BE49-F238E27FC236}">
                <a16:creationId xmlns:a16="http://schemas.microsoft.com/office/drawing/2014/main" id="{F9E16FB2-35FB-4B75-9021-F51C4D47C895}"/>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22" name="Text Placeholder 3">
            <a:extLst>
              <a:ext uri="{FF2B5EF4-FFF2-40B4-BE49-F238E27FC236}">
                <a16:creationId xmlns:a16="http://schemas.microsoft.com/office/drawing/2014/main" id="{CD84BC73-F4DE-4352-B6CC-59ABD48EB1E3}"/>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3" name="Text Placeholder 11">
            <a:extLst>
              <a:ext uri="{FF2B5EF4-FFF2-40B4-BE49-F238E27FC236}">
                <a16:creationId xmlns:a16="http://schemas.microsoft.com/office/drawing/2014/main" id="{74A4F7E6-441D-4A97-A542-45C3639D7495}"/>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bg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13" name="Picture 12">
            <a:extLst>
              <a:ext uri="{FF2B5EF4-FFF2-40B4-BE49-F238E27FC236}">
                <a16:creationId xmlns:a16="http://schemas.microsoft.com/office/drawing/2014/main" id="{8050B698-3A53-4D4B-83B0-9232973794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14" name="Picture 13">
            <a:extLst>
              <a:ext uri="{FF2B5EF4-FFF2-40B4-BE49-F238E27FC236}">
                <a16:creationId xmlns:a16="http://schemas.microsoft.com/office/drawing/2014/main" id="{DE4085E9-C5F1-4E9D-8D4F-B35B2E3868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15" name="Picture 14">
            <a:extLst>
              <a:ext uri="{FF2B5EF4-FFF2-40B4-BE49-F238E27FC236}">
                <a16:creationId xmlns:a16="http://schemas.microsoft.com/office/drawing/2014/main" id="{5CCD79B1-E0A9-46F0-B3B3-F6BA73FE26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Tree>
    <p:extLst>
      <p:ext uri="{BB962C8B-B14F-4D97-AF65-F5344CB8AC3E}">
        <p14:creationId xmlns:p14="http://schemas.microsoft.com/office/powerpoint/2010/main" val="17247591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E580E0B9-1A72-4A30-BF04-9B3200BDBF3E}"/>
              </a:ext>
            </a:extLst>
          </p:cNvPr>
          <p:cNvSpPr/>
          <p:nvPr userDrawn="1"/>
        </p:nvSpPr>
        <p:spPr bwMode="auto">
          <a:xfrm rot="21447760">
            <a:off x="-155894" y="-549891"/>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itle Placeholder 1">
            <a:extLst>
              <a:ext uri="{FF2B5EF4-FFF2-40B4-BE49-F238E27FC236}">
                <a16:creationId xmlns:a16="http://schemas.microsoft.com/office/drawing/2014/main" id="{8DB3378A-9AF8-4A89-BE84-2AABFE102F8B}"/>
              </a:ext>
            </a:extLst>
          </p:cNvPr>
          <p:cNvSpPr>
            <a:spLocks noGrp="1"/>
          </p:cNvSpPr>
          <p:nvPr>
            <p:ph type="title" hasCustomPrompt="1"/>
          </p:nvPr>
        </p:nvSpPr>
        <p:spPr>
          <a:xfrm>
            <a:off x="4846638" y="754063"/>
            <a:ext cx="6857999"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25" name="Text Placeholder 3">
            <a:extLst>
              <a:ext uri="{FF2B5EF4-FFF2-40B4-BE49-F238E27FC236}">
                <a16:creationId xmlns:a16="http://schemas.microsoft.com/office/drawing/2014/main" id="{22A298EC-1884-4AB2-A978-C9055E462F2D}"/>
              </a:ext>
            </a:extLst>
          </p:cNvPr>
          <p:cNvSpPr>
            <a:spLocks noGrp="1"/>
          </p:cNvSpPr>
          <p:nvPr>
            <p:ph type="body" sz="quarter" idx="11" hasCustomPrompt="1"/>
          </p:nvPr>
        </p:nvSpPr>
        <p:spPr>
          <a:xfrm>
            <a:off x="4846638" y="1592262"/>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6" name="Text Placeholder 11">
            <a:extLst>
              <a:ext uri="{FF2B5EF4-FFF2-40B4-BE49-F238E27FC236}">
                <a16:creationId xmlns:a16="http://schemas.microsoft.com/office/drawing/2014/main" id="{F985A19C-009B-4DDD-9121-98AB8E4D6FEB}"/>
              </a:ext>
            </a:extLst>
          </p:cNvPr>
          <p:cNvSpPr>
            <a:spLocks noGrp="1"/>
          </p:cNvSpPr>
          <p:nvPr>
            <p:ph type="body" sz="quarter" idx="14" hasCustomPrompt="1"/>
          </p:nvPr>
        </p:nvSpPr>
        <p:spPr>
          <a:xfrm>
            <a:off x="4846638" y="2225674"/>
            <a:ext cx="4853622" cy="1355756"/>
          </a:xfrm>
        </p:spPr>
        <p:txBody>
          <a:bodyPr>
            <a:noAutofit/>
          </a:bodyPr>
          <a:lstStyle>
            <a:lvl1pPr marL="285750" indent="-28575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sp>
        <p:nvSpPr>
          <p:cNvPr id="28" name="Text Placeholder 3">
            <a:extLst>
              <a:ext uri="{FF2B5EF4-FFF2-40B4-BE49-F238E27FC236}">
                <a16:creationId xmlns:a16="http://schemas.microsoft.com/office/drawing/2014/main" id="{9269992E-BE16-468F-94DF-24F47B681A62}"/>
              </a:ext>
            </a:extLst>
          </p:cNvPr>
          <p:cNvSpPr>
            <a:spLocks noGrp="1"/>
          </p:cNvSpPr>
          <p:nvPr>
            <p:ph type="body" sz="quarter" idx="17" hasCustomPrompt="1"/>
          </p:nvPr>
        </p:nvSpPr>
        <p:spPr>
          <a:xfrm>
            <a:off x="4846638" y="3907065"/>
            <a:ext cx="4853623" cy="307777"/>
          </a:xfrm>
        </p:spPr>
        <p:txBody>
          <a:bodyPr wrap="square" lIns="0" tIns="0" rIns="0" bIns="0">
            <a:noAutofit/>
          </a:bodyPr>
          <a:lstStyle>
            <a:lvl1pPr marL="0" indent="0">
              <a:lnSpc>
                <a:spcPts val="2353"/>
              </a:lnSpc>
              <a:buNone/>
              <a:defRPr sz="2000" b="0" i="0">
                <a:solidFill>
                  <a:schemeClr val="tx2"/>
                </a:solidFill>
                <a:latin typeface="+mj-lt"/>
                <a:ea typeface="Roboto" pitchFamily="2" charset="0"/>
              </a:defRPr>
            </a:lvl1pPr>
            <a:lvl2pPr marL="224100" indent="0">
              <a:buNone/>
              <a:defRPr/>
            </a:lvl2pPr>
            <a:lvl3pPr marL="448198" indent="0">
              <a:buNone/>
              <a:defRPr/>
            </a:lvl3pPr>
            <a:lvl4pPr marL="672298" indent="0">
              <a:buNone/>
              <a:defRPr/>
            </a:lvl4pPr>
            <a:lvl5pPr marL="896397" indent="0">
              <a:buNone/>
              <a:defRPr/>
            </a:lvl5pPr>
          </a:lstStyle>
          <a:p>
            <a:pPr lvl="0"/>
            <a:r>
              <a:rPr lang="en-US" dirty="0"/>
              <a:t>Subheading PT Sans Bold 20pt</a:t>
            </a:r>
          </a:p>
        </p:txBody>
      </p:sp>
      <p:sp>
        <p:nvSpPr>
          <p:cNvPr id="29" name="Text Placeholder 11">
            <a:extLst>
              <a:ext uri="{FF2B5EF4-FFF2-40B4-BE49-F238E27FC236}">
                <a16:creationId xmlns:a16="http://schemas.microsoft.com/office/drawing/2014/main" id="{CF970D23-9E89-428E-9A13-D13CEB3EC339}"/>
              </a:ext>
            </a:extLst>
          </p:cNvPr>
          <p:cNvSpPr>
            <a:spLocks noGrp="1"/>
          </p:cNvSpPr>
          <p:nvPr>
            <p:ph type="body" sz="quarter" idx="18" hasCustomPrompt="1"/>
          </p:nvPr>
        </p:nvSpPr>
        <p:spPr>
          <a:xfrm>
            <a:off x="4846638" y="4540477"/>
            <a:ext cx="4853622" cy="1355756"/>
          </a:xfrm>
        </p:spPr>
        <p:txBody>
          <a:bodyPr>
            <a:noAutofit/>
          </a:bodyPr>
          <a:lstStyle>
            <a:lvl1pPr marL="342900" indent="-342900">
              <a:spcBef>
                <a:spcPts val="1500"/>
              </a:spcBef>
              <a:buSzPct val="130000"/>
              <a:buFontTx/>
              <a:buBlip>
                <a:blip r:embed="rId2">
                  <a:extLst>
                    <a:ext uri="{96DAC541-7B7A-43D3-8B79-37D633B846F1}">
                      <asvg:svgBlip xmlns:asvg="http://schemas.microsoft.com/office/drawing/2016/SVG/main" r:embed="rId3"/>
                    </a:ext>
                  </a:extLst>
                </a:blip>
              </a:buBlip>
              <a:defRPr sz="1600">
                <a:solidFill>
                  <a:schemeClr val="tx1"/>
                </a:solidFill>
              </a:defRPr>
            </a:lvl1pPr>
            <a:lvl2pPr>
              <a:spcBef>
                <a:spcPts val="1200"/>
              </a:spcBef>
              <a:defRPr sz="2400">
                <a:solidFill>
                  <a:schemeClr val="bg1"/>
                </a:solidFill>
              </a:defRPr>
            </a:lvl2pPr>
            <a:lvl3pPr>
              <a:spcBef>
                <a:spcPts val="1200"/>
              </a:spcBef>
              <a:defRPr sz="2400">
                <a:solidFill>
                  <a:schemeClr val="bg1"/>
                </a:solidFill>
              </a:defRPr>
            </a:lvl3pPr>
            <a:lvl4pPr>
              <a:spcBef>
                <a:spcPts val="1200"/>
              </a:spcBef>
              <a:defRPr sz="2400">
                <a:solidFill>
                  <a:schemeClr val="bg1"/>
                </a:solidFill>
              </a:defRPr>
            </a:lvl4pPr>
            <a:lvl5pPr>
              <a:spcBef>
                <a:spcPts val="1200"/>
              </a:spcBef>
              <a:defRPr sz="2400">
                <a:solidFill>
                  <a:schemeClr val="bg1"/>
                </a:solidFill>
              </a:defRPr>
            </a:lvl5pPr>
          </a:lstStyle>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a:p>
            <a:pPr lvl="0"/>
            <a:r>
              <a:rPr lang="en-US" dirty="0"/>
              <a:t>Body copy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a:t>
            </a:r>
          </a:p>
        </p:txBody>
      </p:sp>
      <p:pic>
        <p:nvPicPr>
          <p:cNvPr id="14" name="Picture 13">
            <a:extLst>
              <a:ext uri="{FF2B5EF4-FFF2-40B4-BE49-F238E27FC236}">
                <a16:creationId xmlns:a16="http://schemas.microsoft.com/office/drawing/2014/main" id="{1A8125AD-6748-4723-9A9F-86D14ABA3C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536" y="3191641"/>
            <a:ext cx="1813386" cy="1623149"/>
          </a:xfrm>
          <a:prstGeom prst="rect">
            <a:avLst/>
          </a:prstGeom>
        </p:spPr>
      </p:pic>
      <p:pic>
        <p:nvPicPr>
          <p:cNvPr id="15" name="Picture 14">
            <a:extLst>
              <a:ext uri="{FF2B5EF4-FFF2-40B4-BE49-F238E27FC236}">
                <a16:creationId xmlns:a16="http://schemas.microsoft.com/office/drawing/2014/main" id="{AF5828BA-CB75-4FA6-93D0-A914EB39949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03437" y="3558547"/>
            <a:ext cx="2297801" cy="2055773"/>
          </a:xfrm>
          <a:prstGeom prst="rect">
            <a:avLst/>
          </a:prstGeom>
        </p:spPr>
      </p:pic>
      <p:pic>
        <p:nvPicPr>
          <p:cNvPr id="16" name="Picture 15">
            <a:extLst>
              <a:ext uri="{FF2B5EF4-FFF2-40B4-BE49-F238E27FC236}">
                <a16:creationId xmlns:a16="http://schemas.microsoft.com/office/drawing/2014/main" id="{09731EC6-A38B-4980-B4E8-64FBC257131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40230" y="738908"/>
            <a:ext cx="3002221" cy="2685997"/>
          </a:xfrm>
          <a:prstGeom prst="rect">
            <a:avLst/>
          </a:prstGeom>
        </p:spPr>
      </p:pic>
      <p:sp>
        <p:nvSpPr>
          <p:cNvPr id="17" name="TextBox 16">
            <a:extLst>
              <a:ext uri="{FF2B5EF4-FFF2-40B4-BE49-F238E27FC236}">
                <a16:creationId xmlns:a16="http://schemas.microsoft.com/office/drawing/2014/main" id="{4CCE239D-9600-4FD0-9C61-27692686757B}"/>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19625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4FC524-242F-4763-BD1A-99666E7A6446}"/>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58D599F-1CFE-41CE-A9E4-261B7FF8AC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Placeholder 1">
            <a:extLst>
              <a:ext uri="{FF2B5EF4-FFF2-40B4-BE49-F238E27FC236}">
                <a16:creationId xmlns:a16="http://schemas.microsoft.com/office/drawing/2014/main" id="{9C345359-0BC9-432E-B484-24ECBAED01DC}"/>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9" name="Text Placeholder 3">
            <a:extLst>
              <a:ext uri="{FF2B5EF4-FFF2-40B4-BE49-F238E27FC236}">
                <a16:creationId xmlns:a16="http://schemas.microsoft.com/office/drawing/2014/main" id="{9FDAC74E-66B9-4C67-BAD2-3D3EAC7B252B}"/>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bg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5" name="Text Placeholder 3">
            <a:extLst>
              <a:ext uri="{FF2B5EF4-FFF2-40B4-BE49-F238E27FC236}">
                <a16:creationId xmlns:a16="http://schemas.microsoft.com/office/drawing/2014/main" id="{E43D2E1D-D5E7-41F2-B061-8F3534E1DA61}"/>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bg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26" name="Picture 25">
            <a:extLst>
              <a:ext uri="{FF2B5EF4-FFF2-40B4-BE49-F238E27FC236}">
                <a16:creationId xmlns:a16="http://schemas.microsoft.com/office/drawing/2014/main" id="{1DEA77D3-B83E-4C8B-B420-F2D7628675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27" name="Picture 26">
            <a:extLst>
              <a:ext uri="{FF2B5EF4-FFF2-40B4-BE49-F238E27FC236}">
                <a16:creationId xmlns:a16="http://schemas.microsoft.com/office/drawing/2014/main" id="{FE58A184-3B32-4BAF-848B-B913601ABB5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28" name="Picture 27">
            <a:extLst>
              <a:ext uri="{FF2B5EF4-FFF2-40B4-BE49-F238E27FC236}">
                <a16:creationId xmlns:a16="http://schemas.microsoft.com/office/drawing/2014/main" id="{65170E97-C105-4A46-A35D-311D1E587B4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878737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0" name="Title Placeholder 1">
            <a:extLst>
              <a:ext uri="{FF2B5EF4-FFF2-40B4-BE49-F238E27FC236}">
                <a16:creationId xmlns:a16="http://schemas.microsoft.com/office/drawing/2014/main" id="{F7787445-595F-42F1-A4FD-84178B15619A}"/>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bg1"/>
                </a:solidFill>
                <a:latin typeface="+mj-lt"/>
              </a:defRPr>
            </a:lvl1pPr>
          </a:lstStyle>
          <a:p>
            <a:r>
              <a:rPr lang="en-US" dirty="0"/>
              <a:t>Heading PT Sans Bold 44pt</a:t>
            </a:r>
          </a:p>
        </p:txBody>
      </p:sp>
      <p:sp>
        <p:nvSpPr>
          <p:cNvPr id="11" name="Text Placeholder 3">
            <a:extLst>
              <a:ext uri="{FF2B5EF4-FFF2-40B4-BE49-F238E27FC236}">
                <a16:creationId xmlns:a16="http://schemas.microsoft.com/office/drawing/2014/main" id="{D5877DB2-A80C-443A-AA6F-0FAFE6886701}"/>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bg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2" name="Text Placeholder 3">
            <a:extLst>
              <a:ext uri="{FF2B5EF4-FFF2-40B4-BE49-F238E27FC236}">
                <a16:creationId xmlns:a16="http://schemas.microsoft.com/office/drawing/2014/main" id="{86A905CD-8D49-4E00-A3AB-ADF7699BE24F}"/>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tx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13" name="Picture 12">
            <a:extLst>
              <a:ext uri="{FF2B5EF4-FFF2-40B4-BE49-F238E27FC236}">
                <a16:creationId xmlns:a16="http://schemas.microsoft.com/office/drawing/2014/main" id="{5908F46D-8114-4490-B236-B7FF49D853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14" name="Picture 13">
            <a:extLst>
              <a:ext uri="{FF2B5EF4-FFF2-40B4-BE49-F238E27FC236}">
                <a16:creationId xmlns:a16="http://schemas.microsoft.com/office/drawing/2014/main" id="{66B944A2-E8DA-4388-A5DC-052524B3CF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15" name="Picture 14">
            <a:extLst>
              <a:ext uri="{FF2B5EF4-FFF2-40B4-BE49-F238E27FC236}">
                <a16:creationId xmlns:a16="http://schemas.microsoft.com/office/drawing/2014/main" id="{1F6EC526-F390-403D-8D59-409FF00F300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3832872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4C76E-5B60-4ACE-AD80-8BE16441DAB2}"/>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solidFill>
                <a:srgbClr val="F7F7F7"/>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B631FC57-A212-41A7-9760-BF80AF866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25" name="Title 1">
            <a:extLst>
              <a:ext uri="{FF2B5EF4-FFF2-40B4-BE49-F238E27FC236}">
                <a16:creationId xmlns:a16="http://schemas.microsoft.com/office/drawing/2014/main" id="{10265631-00CE-4444-8495-89442D8A527E}"/>
              </a:ext>
            </a:extLst>
          </p:cNvPr>
          <p:cNvSpPr>
            <a:spLocks noGrp="1"/>
          </p:cNvSpPr>
          <p:nvPr>
            <p:ph type="title" hasCustomPrompt="1"/>
          </p:nvPr>
        </p:nvSpPr>
        <p:spPr>
          <a:xfrm>
            <a:off x="1417637" y="1980465"/>
            <a:ext cx="5133764" cy="1661993"/>
          </a:xfrm>
          <a:prstGeom prst="rect">
            <a:avLst/>
          </a:prstGeom>
          <a:noFill/>
        </p:spPr>
        <p:txBody>
          <a:bodyPr wrap="square" lIns="0" tIns="0" rIns="0" bIns="0" anchor="t" anchorCtr="0">
            <a:noAutofit/>
          </a:bodyPr>
          <a:lstStyle>
            <a:lvl1pPr algn="l">
              <a:defRPr lang="en-US" sz="6000" b="0" dirty="0">
                <a:solidFill>
                  <a:schemeClr val="tx1"/>
                </a:solidFill>
              </a:defRPr>
            </a:lvl1pPr>
          </a:lstStyle>
          <a:p>
            <a:r>
              <a:rPr lang="en-US" dirty="0"/>
              <a:t>Title PT Sans Bold 60pt</a:t>
            </a:r>
          </a:p>
        </p:txBody>
      </p:sp>
      <p:sp>
        <p:nvSpPr>
          <p:cNvPr id="26" name="Text Placeholder 6">
            <a:extLst>
              <a:ext uri="{FF2B5EF4-FFF2-40B4-BE49-F238E27FC236}">
                <a16:creationId xmlns:a16="http://schemas.microsoft.com/office/drawing/2014/main" id="{6863939D-524B-4D37-B306-9AE89EC02C37}"/>
              </a:ext>
            </a:extLst>
          </p:cNvPr>
          <p:cNvSpPr>
            <a:spLocks noGrp="1"/>
          </p:cNvSpPr>
          <p:nvPr>
            <p:ph type="body" sz="quarter" idx="10" hasCustomPrompt="1"/>
          </p:nvPr>
        </p:nvSpPr>
        <p:spPr>
          <a:xfrm>
            <a:off x="1417637" y="4183062"/>
            <a:ext cx="5133764" cy="332399"/>
          </a:xfrm>
        </p:spPr>
        <p:txBody>
          <a:bodyPr wrap="square">
            <a:noAutofit/>
          </a:bodyPr>
          <a:lstStyle>
            <a:lvl1pPr>
              <a:defRPr sz="2400" b="0">
                <a:solidFill>
                  <a:schemeClr val="tx2"/>
                </a:solidFill>
                <a:latin typeface="+mn-lt"/>
                <a:ea typeface="Roboto" pitchFamily="2" charset="0"/>
              </a:defRPr>
            </a:lvl1pPr>
            <a:lvl2pPr>
              <a:defRPr sz="1600"/>
            </a:lvl2pPr>
            <a:lvl3pPr>
              <a:defRPr sz="1600"/>
            </a:lvl3pPr>
            <a:lvl4pPr>
              <a:defRPr sz="1600"/>
            </a:lvl4pPr>
            <a:lvl5pPr>
              <a:defRPr sz="1600"/>
            </a:lvl5pPr>
          </a:lstStyle>
          <a:p>
            <a:pPr lvl="0"/>
            <a:r>
              <a:rPr lang="en-US" dirty="0"/>
              <a:t>Subheading PT Sans Regular 24pt</a:t>
            </a:r>
          </a:p>
        </p:txBody>
      </p:sp>
      <p:pic>
        <p:nvPicPr>
          <p:cNvPr id="13" name="Picture 12">
            <a:extLst>
              <a:ext uri="{FF2B5EF4-FFF2-40B4-BE49-F238E27FC236}">
                <a16:creationId xmlns:a16="http://schemas.microsoft.com/office/drawing/2014/main" id="{B47F6238-D3E4-4EE7-8DFB-2A1AFB90C5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887" y="471500"/>
            <a:ext cx="3405750" cy="3048463"/>
          </a:xfrm>
          <a:prstGeom prst="rect">
            <a:avLst/>
          </a:prstGeom>
        </p:spPr>
      </p:pic>
      <p:pic>
        <p:nvPicPr>
          <p:cNvPr id="14" name="Picture 13">
            <a:extLst>
              <a:ext uri="{FF2B5EF4-FFF2-40B4-BE49-F238E27FC236}">
                <a16:creationId xmlns:a16="http://schemas.microsoft.com/office/drawing/2014/main" id="{F21A3E04-2668-47E5-93E5-A4908BF7A7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27837" y="2694724"/>
            <a:ext cx="2116724" cy="1895467"/>
          </a:xfrm>
          <a:prstGeom prst="rect">
            <a:avLst/>
          </a:prstGeom>
        </p:spPr>
      </p:pic>
      <p:pic>
        <p:nvPicPr>
          <p:cNvPr id="15" name="Picture 14">
            <a:extLst>
              <a:ext uri="{FF2B5EF4-FFF2-40B4-BE49-F238E27FC236}">
                <a16:creationId xmlns:a16="http://schemas.microsoft.com/office/drawing/2014/main" id="{2C84BD6B-3F12-4E82-9E5F-CFECB71E29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858"/>
            <a:ext cx="2668095" cy="2389204"/>
          </a:xfrm>
          <a:prstGeom prst="rect">
            <a:avLst/>
          </a:prstGeom>
        </p:spPr>
      </p:pic>
    </p:spTree>
    <p:extLst>
      <p:ext uri="{BB962C8B-B14F-4D97-AF65-F5344CB8AC3E}">
        <p14:creationId xmlns:p14="http://schemas.microsoft.com/office/powerpoint/2010/main" val="428194321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Content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5557E-D3B4-4720-8B3B-19DCE9998A3B}"/>
              </a:ext>
            </a:extLst>
          </p:cNvPr>
          <p:cNvSpPr/>
          <p:nvPr userDrawn="1"/>
        </p:nvSpPr>
        <p:spPr bwMode="auto">
          <a:xfrm>
            <a:off x="0" y="0"/>
            <a:ext cx="12436475" cy="6994525"/>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0" name="TextBox 9">
            <a:extLst>
              <a:ext uri="{FF2B5EF4-FFF2-40B4-BE49-F238E27FC236}">
                <a16:creationId xmlns:a16="http://schemas.microsoft.com/office/drawing/2014/main" id="{2A182A21-C4C5-40BB-A615-73F6BE711396}"/>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2022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
        <p:nvSpPr>
          <p:cNvPr id="12" name="Title Placeholder 1">
            <a:extLst>
              <a:ext uri="{FF2B5EF4-FFF2-40B4-BE49-F238E27FC236}">
                <a16:creationId xmlns:a16="http://schemas.microsoft.com/office/drawing/2014/main" id="{C7112E50-4E6D-46E0-BC8D-45C9ACB6398F}"/>
              </a:ext>
            </a:extLst>
          </p:cNvPr>
          <p:cNvSpPr>
            <a:spLocks noGrp="1"/>
          </p:cNvSpPr>
          <p:nvPr>
            <p:ph type="title" hasCustomPrompt="1"/>
          </p:nvPr>
        </p:nvSpPr>
        <p:spPr>
          <a:xfrm>
            <a:off x="1417637" y="1645522"/>
            <a:ext cx="7532371"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
        <p:nvSpPr>
          <p:cNvPr id="14" name="Text Placeholder 3">
            <a:extLst>
              <a:ext uri="{FF2B5EF4-FFF2-40B4-BE49-F238E27FC236}">
                <a16:creationId xmlns:a16="http://schemas.microsoft.com/office/drawing/2014/main" id="{54F62485-B1A0-4A91-AE8B-8931A776BD4D}"/>
              </a:ext>
            </a:extLst>
          </p:cNvPr>
          <p:cNvSpPr>
            <a:spLocks noGrp="1"/>
          </p:cNvSpPr>
          <p:nvPr>
            <p:ph type="body" sz="quarter" idx="14" hasCustomPrompt="1"/>
          </p:nvPr>
        </p:nvSpPr>
        <p:spPr>
          <a:xfrm>
            <a:off x="1417637" y="2636120"/>
            <a:ext cx="5128655" cy="276999"/>
          </a:xfrm>
        </p:spPr>
        <p:txBody>
          <a:bodyPr wrap="square" lIns="0" tIns="0" rIns="0" bIns="0">
            <a:noAutofit/>
          </a:bodyPr>
          <a:lstStyle>
            <a:lvl1pPr marL="0" marR="0" indent="0" algn="l" defTabSz="932742" rtl="0" eaLnBrk="1" fontAlgn="auto" latinLnBrk="0" hangingPunct="1">
              <a:lnSpc>
                <a:spcPct val="100000"/>
              </a:lnSpc>
              <a:spcBef>
                <a:spcPts val="0"/>
              </a:spcBef>
              <a:spcAft>
                <a:spcPts val="0"/>
              </a:spcAft>
              <a:buClr>
                <a:srgbClr val="000000"/>
              </a:buClr>
              <a:buSzPct val="90000"/>
              <a:buFont typeface="Arial" panose="020B0604020202020204" pitchFamily="34" charset="0"/>
              <a:buNone/>
              <a:tabLst/>
              <a:defRPr sz="1800" b="0" i="1">
                <a:solidFill>
                  <a:schemeClr val="tx1"/>
                </a:solidFill>
                <a:latin typeface="+mn-lt"/>
                <a:ea typeface="Open Sans" panose="020B0606030504020204" pitchFamily="34"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Testimonial PT Sans Italic 18pt</a:t>
            </a:r>
          </a:p>
        </p:txBody>
      </p:sp>
      <p:sp>
        <p:nvSpPr>
          <p:cNvPr id="15" name="Text Placeholder 3">
            <a:extLst>
              <a:ext uri="{FF2B5EF4-FFF2-40B4-BE49-F238E27FC236}">
                <a16:creationId xmlns:a16="http://schemas.microsoft.com/office/drawing/2014/main" id="{D127B8D7-2459-46BD-8223-4094921E0193}"/>
              </a:ext>
            </a:extLst>
          </p:cNvPr>
          <p:cNvSpPr>
            <a:spLocks noGrp="1"/>
          </p:cNvSpPr>
          <p:nvPr>
            <p:ph type="body" sz="quarter" idx="13" hasCustomPrompt="1"/>
          </p:nvPr>
        </p:nvSpPr>
        <p:spPr>
          <a:xfrm>
            <a:off x="1417637" y="5554662"/>
            <a:ext cx="5128655" cy="246221"/>
          </a:xfrm>
        </p:spPr>
        <p:txBody>
          <a:bodyPr wrap="square" lIns="0" tIns="0" rIns="0" bIns="0">
            <a:noAutofit/>
          </a:bodyPr>
          <a:lstStyle>
            <a:lvl1pPr marL="0" marR="0" indent="0" algn="l" defTabSz="932742" rtl="0" eaLnBrk="1" fontAlgn="auto" latinLnBrk="0" hangingPunct="1">
              <a:lnSpc>
                <a:spcPct val="100000"/>
              </a:lnSpc>
              <a:spcBef>
                <a:spcPts val="1020"/>
              </a:spcBef>
              <a:spcAft>
                <a:spcPts val="0"/>
              </a:spcAft>
              <a:buClr>
                <a:srgbClr val="000000"/>
              </a:buClr>
              <a:buSzPct val="90000"/>
              <a:buFont typeface="Arial" panose="020B0604020202020204" pitchFamily="34" charset="0"/>
              <a:buNone/>
              <a:tabLst/>
              <a:defRPr sz="1600" b="1" i="0">
                <a:solidFill>
                  <a:schemeClr val="tx2"/>
                </a:solidFill>
                <a:latin typeface="+mj-lt"/>
                <a:ea typeface="Roboto" pitchFamily="2" charset="0"/>
                <a:cs typeface="Open Sans" panose="020B0606030504020204" pitchFamily="34" charset="0"/>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Contributor PT Sans Bold 16pt</a:t>
            </a:r>
          </a:p>
        </p:txBody>
      </p:sp>
      <p:pic>
        <p:nvPicPr>
          <p:cNvPr id="16" name="Picture 15">
            <a:extLst>
              <a:ext uri="{FF2B5EF4-FFF2-40B4-BE49-F238E27FC236}">
                <a16:creationId xmlns:a16="http://schemas.microsoft.com/office/drawing/2014/main" id="{38E0F3BE-A374-49A9-AF87-370B00EA55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50986" y="472278"/>
            <a:ext cx="2727049" cy="2440842"/>
          </a:xfrm>
          <a:prstGeom prst="rect">
            <a:avLst/>
          </a:prstGeom>
        </p:spPr>
      </p:pic>
      <p:pic>
        <p:nvPicPr>
          <p:cNvPr id="17" name="Picture 16">
            <a:extLst>
              <a:ext uri="{FF2B5EF4-FFF2-40B4-BE49-F238E27FC236}">
                <a16:creationId xmlns:a16="http://schemas.microsoft.com/office/drawing/2014/main" id="{9C9A8E00-248F-43AC-A132-A6AC38BD2C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75855" y="4420979"/>
            <a:ext cx="1830418" cy="1638313"/>
          </a:xfrm>
          <a:prstGeom prst="rect">
            <a:avLst/>
          </a:prstGeom>
        </p:spPr>
      </p:pic>
      <p:pic>
        <p:nvPicPr>
          <p:cNvPr id="20" name="Picture 19">
            <a:extLst>
              <a:ext uri="{FF2B5EF4-FFF2-40B4-BE49-F238E27FC236}">
                <a16:creationId xmlns:a16="http://schemas.microsoft.com/office/drawing/2014/main" id="{B50883B7-147B-482B-9017-C3F2CA8549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3610" y="3040062"/>
            <a:ext cx="1958934" cy="1752599"/>
          </a:xfrm>
          <a:prstGeom prst="rect">
            <a:avLst/>
          </a:prstGeom>
        </p:spPr>
      </p:pic>
    </p:spTree>
    <p:extLst>
      <p:ext uri="{BB962C8B-B14F-4D97-AF65-F5344CB8AC3E}">
        <p14:creationId xmlns:p14="http://schemas.microsoft.com/office/powerpoint/2010/main" val="146201427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ext Placeholder 10">
            <a:extLst>
              <a:ext uri="{FF2B5EF4-FFF2-40B4-BE49-F238E27FC236}">
                <a16:creationId xmlns:a16="http://schemas.microsoft.com/office/drawing/2014/main" id="{C4645A4A-2F3C-49E7-94C7-AB8C373B1B2E}"/>
              </a:ext>
            </a:extLst>
          </p:cNvPr>
          <p:cNvSpPr>
            <a:spLocks noGrp="1"/>
          </p:cNvSpPr>
          <p:nvPr>
            <p:ph type="body" sz="quarter" idx="11" hasCustomPrompt="1"/>
          </p:nvPr>
        </p:nvSpPr>
        <p:spPr>
          <a:xfrm>
            <a:off x="1424701" y="3102177"/>
            <a:ext cx="3517900" cy="332399"/>
          </a:xfrm>
        </p:spPr>
        <p:txBody>
          <a:bodyPr/>
          <a:lstStyle>
            <a:lvl1pPr>
              <a:defRPr sz="2400" b="0">
                <a:solidFill>
                  <a:schemeClr val="bg2"/>
                </a:solidFill>
                <a:latin typeface="+mj-lt"/>
                <a:ea typeface="Roboto" pitchFamily="2" charset="0"/>
              </a:defRPr>
            </a:lvl1pPr>
          </a:lstStyle>
          <a:p>
            <a:pPr lvl="0"/>
            <a:r>
              <a:rPr lang="en-GB" dirty="0"/>
              <a:t>Name</a:t>
            </a:r>
          </a:p>
        </p:txBody>
      </p:sp>
      <p:sp>
        <p:nvSpPr>
          <p:cNvPr id="14" name="Text Placeholder 10">
            <a:extLst>
              <a:ext uri="{FF2B5EF4-FFF2-40B4-BE49-F238E27FC236}">
                <a16:creationId xmlns:a16="http://schemas.microsoft.com/office/drawing/2014/main" id="{5A20D283-8214-4F2F-BF45-688748073E65}"/>
              </a:ext>
            </a:extLst>
          </p:cNvPr>
          <p:cNvSpPr>
            <a:spLocks noGrp="1"/>
          </p:cNvSpPr>
          <p:nvPr>
            <p:ph type="body" sz="quarter" idx="12" hasCustomPrompt="1"/>
          </p:nvPr>
        </p:nvSpPr>
        <p:spPr>
          <a:xfrm>
            <a:off x="1424701" y="4183062"/>
            <a:ext cx="3517900" cy="249299"/>
          </a:xfrm>
        </p:spPr>
        <p:txBody>
          <a:bodyPr/>
          <a:lstStyle>
            <a:lvl1pPr>
              <a:defRPr sz="1800">
                <a:solidFill>
                  <a:schemeClr val="bg1"/>
                </a:solidFill>
                <a:latin typeface="+mn-lt"/>
              </a:defRPr>
            </a:lvl1pPr>
          </a:lstStyle>
          <a:p>
            <a:pPr lvl="0"/>
            <a:r>
              <a:rPr lang="en-GB" dirty="0"/>
              <a:t>e: fill in email address</a:t>
            </a:r>
          </a:p>
        </p:txBody>
      </p:sp>
      <p:sp>
        <p:nvSpPr>
          <p:cNvPr id="15" name="Text Placeholder 10">
            <a:extLst>
              <a:ext uri="{FF2B5EF4-FFF2-40B4-BE49-F238E27FC236}">
                <a16:creationId xmlns:a16="http://schemas.microsoft.com/office/drawing/2014/main" id="{74E91EF0-BE01-498D-B17D-A8972E4415D1}"/>
              </a:ext>
            </a:extLst>
          </p:cNvPr>
          <p:cNvSpPr>
            <a:spLocks noGrp="1"/>
          </p:cNvSpPr>
          <p:nvPr>
            <p:ph type="body" sz="quarter" idx="13" hasCustomPrompt="1"/>
          </p:nvPr>
        </p:nvSpPr>
        <p:spPr>
          <a:xfrm>
            <a:off x="1424701" y="4949162"/>
            <a:ext cx="3517900" cy="249299"/>
          </a:xfrm>
        </p:spPr>
        <p:txBody>
          <a:bodyPr/>
          <a:lstStyle>
            <a:lvl1pPr>
              <a:defRPr sz="1800">
                <a:solidFill>
                  <a:schemeClr val="bg1"/>
                </a:solidFill>
                <a:latin typeface="+mn-lt"/>
              </a:defRPr>
            </a:lvl1pPr>
          </a:lstStyle>
          <a:p>
            <a:pPr lvl="0"/>
            <a:r>
              <a:rPr lang="en-GB" dirty="0"/>
              <a:t>w: fill in website URL</a:t>
            </a:r>
          </a:p>
        </p:txBody>
      </p:sp>
      <p:sp>
        <p:nvSpPr>
          <p:cNvPr id="16" name="Text Placeholder 10">
            <a:extLst>
              <a:ext uri="{FF2B5EF4-FFF2-40B4-BE49-F238E27FC236}">
                <a16:creationId xmlns:a16="http://schemas.microsoft.com/office/drawing/2014/main" id="{2B2FD8E8-1962-4D3D-BFA7-2435EEF27E6A}"/>
              </a:ext>
            </a:extLst>
          </p:cNvPr>
          <p:cNvSpPr>
            <a:spLocks noGrp="1"/>
          </p:cNvSpPr>
          <p:nvPr>
            <p:ph type="body" sz="quarter" idx="14" hasCustomPrompt="1"/>
          </p:nvPr>
        </p:nvSpPr>
        <p:spPr>
          <a:xfrm>
            <a:off x="1424701" y="4566112"/>
            <a:ext cx="3517900" cy="249299"/>
          </a:xfrm>
        </p:spPr>
        <p:txBody>
          <a:bodyPr/>
          <a:lstStyle>
            <a:lvl1pPr>
              <a:defRPr sz="1800">
                <a:solidFill>
                  <a:schemeClr val="bg1"/>
                </a:solidFill>
                <a:latin typeface="+mn-lt"/>
              </a:defRPr>
            </a:lvl1pPr>
          </a:lstStyle>
          <a:p>
            <a:pPr lvl="0"/>
            <a:r>
              <a:rPr lang="en-GB" dirty="0"/>
              <a:t>t: fill in telephone number</a:t>
            </a:r>
          </a:p>
        </p:txBody>
      </p:sp>
      <p:sp>
        <p:nvSpPr>
          <p:cNvPr id="17" name="Text Placeholder 10">
            <a:extLst>
              <a:ext uri="{FF2B5EF4-FFF2-40B4-BE49-F238E27FC236}">
                <a16:creationId xmlns:a16="http://schemas.microsoft.com/office/drawing/2014/main" id="{1E1E2696-63B7-4FF1-A7C0-E93C3620EAC8}"/>
              </a:ext>
            </a:extLst>
          </p:cNvPr>
          <p:cNvSpPr>
            <a:spLocks noGrp="1"/>
          </p:cNvSpPr>
          <p:nvPr>
            <p:ph type="body" sz="quarter" idx="15" hasCustomPrompt="1"/>
          </p:nvPr>
        </p:nvSpPr>
        <p:spPr>
          <a:xfrm>
            <a:off x="1424701" y="3568327"/>
            <a:ext cx="3517900" cy="249300"/>
          </a:xfrm>
        </p:spPr>
        <p:txBody>
          <a:bodyPr/>
          <a:lstStyle>
            <a:lvl1pPr>
              <a:defRPr sz="1800" b="0">
                <a:solidFill>
                  <a:schemeClr val="bg2"/>
                </a:solidFill>
                <a:latin typeface="+mj-lt"/>
                <a:ea typeface="Roboto" pitchFamily="2" charset="0"/>
              </a:defRPr>
            </a:lvl1pPr>
          </a:lstStyle>
          <a:p>
            <a:pPr lvl="0"/>
            <a:r>
              <a:rPr lang="en-GB" dirty="0"/>
              <a:t>Job Title</a:t>
            </a:r>
          </a:p>
        </p:txBody>
      </p:sp>
      <p:sp>
        <p:nvSpPr>
          <p:cNvPr id="18" name="TextBox 17">
            <a:extLst>
              <a:ext uri="{FF2B5EF4-FFF2-40B4-BE49-F238E27FC236}">
                <a16:creationId xmlns:a16="http://schemas.microsoft.com/office/drawing/2014/main" id="{AA5EA45A-A432-419D-9905-3D61EE71E8D1}"/>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bg1"/>
                </a:solidFill>
                <a:latin typeface="+mj-lt"/>
              </a:rPr>
              <a:t>Contact</a:t>
            </a:r>
          </a:p>
        </p:txBody>
      </p:sp>
      <p:pic>
        <p:nvPicPr>
          <p:cNvPr id="21" name="Picture 20">
            <a:extLst>
              <a:ext uri="{FF2B5EF4-FFF2-40B4-BE49-F238E27FC236}">
                <a16:creationId xmlns:a16="http://schemas.microsoft.com/office/drawing/2014/main" id="{8B1545B8-BA8A-4938-AC16-C6C18C5732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22" name="Picture 21">
            <a:extLst>
              <a:ext uri="{FF2B5EF4-FFF2-40B4-BE49-F238E27FC236}">
                <a16:creationId xmlns:a16="http://schemas.microsoft.com/office/drawing/2014/main" id="{ECFE1E38-43FB-458D-91B9-5BA767BA6E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23" name="Picture 22" descr="A group of people posing for a photo&#10;&#10;Description automatically generated">
            <a:extLst>
              <a:ext uri="{FF2B5EF4-FFF2-40B4-BE49-F238E27FC236}">
                <a16:creationId xmlns:a16="http://schemas.microsoft.com/office/drawing/2014/main" id="{4D0A0150-C7E5-4440-9CAF-89C15055F3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191086606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9" name="Text Placeholder 10">
            <a:extLst>
              <a:ext uri="{FF2B5EF4-FFF2-40B4-BE49-F238E27FC236}">
                <a16:creationId xmlns:a16="http://schemas.microsoft.com/office/drawing/2014/main" id="{2207848B-14FC-4F34-80EF-27D72F4F6BD2}"/>
              </a:ext>
            </a:extLst>
          </p:cNvPr>
          <p:cNvSpPr>
            <a:spLocks noGrp="1"/>
          </p:cNvSpPr>
          <p:nvPr>
            <p:ph type="body" sz="quarter" idx="11" hasCustomPrompt="1"/>
          </p:nvPr>
        </p:nvSpPr>
        <p:spPr>
          <a:xfrm>
            <a:off x="1424701" y="3102177"/>
            <a:ext cx="3517900" cy="332399"/>
          </a:xfrm>
        </p:spPr>
        <p:txBody>
          <a:bodyPr/>
          <a:lstStyle>
            <a:lvl1pPr>
              <a:defRPr sz="2400" b="0">
                <a:solidFill>
                  <a:schemeClr val="tx2"/>
                </a:solidFill>
                <a:latin typeface="+mj-lt"/>
                <a:ea typeface="Roboto" pitchFamily="2" charset="0"/>
              </a:defRPr>
            </a:lvl1pPr>
          </a:lstStyle>
          <a:p>
            <a:pPr lvl="0"/>
            <a:r>
              <a:rPr lang="en-GB" dirty="0"/>
              <a:t>Name</a:t>
            </a:r>
          </a:p>
        </p:txBody>
      </p:sp>
      <p:sp>
        <p:nvSpPr>
          <p:cNvPr id="20" name="Text Placeholder 10">
            <a:extLst>
              <a:ext uri="{FF2B5EF4-FFF2-40B4-BE49-F238E27FC236}">
                <a16:creationId xmlns:a16="http://schemas.microsoft.com/office/drawing/2014/main" id="{6D2EC5B4-6BBB-4432-9B37-06A39A4A5907}"/>
              </a:ext>
            </a:extLst>
          </p:cNvPr>
          <p:cNvSpPr>
            <a:spLocks noGrp="1"/>
          </p:cNvSpPr>
          <p:nvPr>
            <p:ph type="body" sz="quarter" idx="12" hasCustomPrompt="1"/>
          </p:nvPr>
        </p:nvSpPr>
        <p:spPr>
          <a:xfrm>
            <a:off x="1424701" y="4183062"/>
            <a:ext cx="3517900" cy="249299"/>
          </a:xfrm>
        </p:spPr>
        <p:txBody>
          <a:bodyPr/>
          <a:lstStyle>
            <a:lvl1pPr>
              <a:defRPr sz="1800">
                <a:solidFill>
                  <a:schemeClr val="bg1"/>
                </a:solidFill>
                <a:latin typeface="+mn-lt"/>
              </a:defRPr>
            </a:lvl1pPr>
          </a:lstStyle>
          <a:p>
            <a:pPr lvl="0"/>
            <a:r>
              <a:rPr lang="en-GB" dirty="0"/>
              <a:t>e: fill in email address</a:t>
            </a:r>
          </a:p>
        </p:txBody>
      </p:sp>
      <p:sp>
        <p:nvSpPr>
          <p:cNvPr id="21" name="Text Placeholder 10">
            <a:extLst>
              <a:ext uri="{FF2B5EF4-FFF2-40B4-BE49-F238E27FC236}">
                <a16:creationId xmlns:a16="http://schemas.microsoft.com/office/drawing/2014/main" id="{88881D4F-BCAC-4F6A-834D-D69728E98ECF}"/>
              </a:ext>
            </a:extLst>
          </p:cNvPr>
          <p:cNvSpPr>
            <a:spLocks noGrp="1"/>
          </p:cNvSpPr>
          <p:nvPr>
            <p:ph type="body" sz="quarter" idx="13" hasCustomPrompt="1"/>
          </p:nvPr>
        </p:nvSpPr>
        <p:spPr>
          <a:xfrm>
            <a:off x="1424701" y="4949162"/>
            <a:ext cx="3517900" cy="249299"/>
          </a:xfrm>
        </p:spPr>
        <p:txBody>
          <a:bodyPr/>
          <a:lstStyle>
            <a:lvl1pPr>
              <a:defRPr sz="1800">
                <a:solidFill>
                  <a:schemeClr val="bg1"/>
                </a:solidFill>
                <a:latin typeface="+mn-lt"/>
              </a:defRPr>
            </a:lvl1pPr>
          </a:lstStyle>
          <a:p>
            <a:pPr lvl="0"/>
            <a:r>
              <a:rPr lang="en-GB" dirty="0"/>
              <a:t>w: fill in website URL</a:t>
            </a:r>
          </a:p>
        </p:txBody>
      </p:sp>
      <p:sp>
        <p:nvSpPr>
          <p:cNvPr id="22" name="Text Placeholder 10">
            <a:extLst>
              <a:ext uri="{FF2B5EF4-FFF2-40B4-BE49-F238E27FC236}">
                <a16:creationId xmlns:a16="http://schemas.microsoft.com/office/drawing/2014/main" id="{7393DC07-384D-4D6A-A2BC-424DC2C3DCC5}"/>
              </a:ext>
            </a:extLst>
          </p:cNvPr>
          <p:cNvSpPr>
            <a:spLocks noGrp="1"/>
          </p:cNvSpPr>
          <p:nvPr>
            <p:ph type="body" sz="quarter" idx="14" hasCustomPrompt="1"/>
          </p:nvPr>
        </p:nvSpPr>
        <p:spPr>
          <a:xfrm>
            <a:off x="1424701" y="4566112"/>
            <a:ext cx="3517900" cy="249299"/>
          </a:xfrm>
        </p:spPr>
        <p:txBody>
          <a:bodyPr/>
          <a:lstStyle>
            <a:lvl1pPr>
              <a:defRPr sz="1800">
                <a:solidFill>
                  <a:schemeClr val="bg1"/>
                </a:solidFill>
                <a:latin typeface="+mn-lt"/>
              </a:defRPr>
            </a:lvl1pPr>
          </a:lstStyle>
          <a:p>
            <a:pPr lvl="0"/>
            <a:r>
              <a:rPr lang="en-GB" dirty="0"/>
              <a:t>t: fill in telephone number</a:t>
            </a:r>
          </a:p>
        </p:txBody>
      </p:sp>
      <p:sp>
        <p:nvSpPr>
          <p:cNvPr id="23" name="Text Placeholder 10">
            <a:extLst>
              <a:ext uri="{FF2B5EF4-FFF2-40B4-BE49-F238E27FC236}">
                <a16:creationId xmlns:a16="http://schemas.microsoft.com/office/drawing/2014/main" id="{B01015AD-C0A3-4A2A-A011-0FE43AFEA9B6}"/>
              </a:ext>
            </a:extLst>
          </p:cNvPr>
          <p:cNvSpPr>
            <a:spLocks noGrp="1"/>
          </p:cNvSpPr>
          <p:nvPr>
            <p:ph type="body" sz="quarter" idx="15" hasCustomPrompt="1"/>
          </p:nvPr>
        </p:nvSpPr>
        <p:spPr>
          <a:xfrm>
            <a:off x="1424701" y="3568327"/>
            <a:ext cx="3517900" cy="249300"/>
          </a:xfrm>
        </p:spPr>
        <p:txBody>
          <a:bodyPr/>
          <a:lstStyle>
            <a:lvl1pPr>
              <a:defRPr sz="1800" b="0">
                <a:solidFill>
                  <a:schemeClr val="tx2"/>
                </a:solidFill>
                <a:latin typeface="+mj-lt"/>
                <a:ea typeface="Roboto" pitchFamily="2" charset="0"/>
              </a:defRPr>
            </a:lvl1pPr>
          </a:lstStyle>
          <a:p>
            <a:pPr lvl="0"/>
            <a:r>
              <a:rPr lang="en-GB" dirty="0"/>
              <a:t>Job Title</a:t>
            </a:r>
          </a:p>
        </p:txBody>
      </p:sp>
      <p:sp>
        <p:nvSpPr>
          <p:cNvPr id="24" name="TextBox 23">
            <a:extLst>
              <a:ext uri="{FF2B5EF4-FFF2-40B4-BE49-F238E27FC236}">
                <a16:creationId xmlns:a16="http://schemas.microsoft.com/office/drawing/2014/main" id="{C8A3D7AC-BD18-4D8B-81CC-1AC7F7285D0E}"/>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bg1"/>
                </a:solidFill>
                <a:latin typeface="+mj-lt"/>
              </a:rPr>
              <a:t>Contact</a:t>
            </a:r>
          </a:p>
        </p:txBody>
      </p:sp>
      <p:pic>
        <p:nvPicPr>
          <p:cNvPr id="13" name="Picture 12">
            <a:extLst>
              <a:ext uri="{FF2B5EF4-FFF2-40B4-BE49-F238E27FC236}">
                <a16:creationId xmlns:a16="http://schemas.microsoft.com/office/drawing/2014/main" id="{705AFA6B-D4A9-45F4-947C-25BD6B271A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14" name="Picture 13">
            <a:extLst>
              <a:ext uri="{FF2B5EF4-FFF2-40B4-BE49-F238E27FC236}">
                <a16:creationId xmlns:a16="http://schemas.microsoft.com/office/drawing/2014/main" id="{AC138473-6D17-4C94-9F20-655415D341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F5F21BD8-F2DA-4DB1-B4AC-08B836C261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799218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2" name="Text Placeholder 10">
            <a:extLst>
              <a:ext uri="{FF2B5EF4-FFF2-40B4-BE49-F238E27FC236}">
                <a16:creationId xmlns:a16="http://schemas.microsoft.com/office/drawing/2014/main" id="{A0E8FD65-2A03-4318-BD6D-DDA34E3BCFCB}"/>
              </a:ext>
            </a:extLst>
          </p:cNvPr>
          <p:cNvSpPr>
            <a:spLocks noGrp="1"/>
          </p:cNvSpPr>
          <p:nvPr>
            <p:ph type="body" sz="quarter" idx="11" hasCustomPrompt="1"/>
          </p:nvPr>
        </p:nvSpPr>
        <p:spPr>
          <a:xfrm>
            <a:off x="1424701" y="3102177"/>
            <a:ext cx="3517900" cy="332399"/>
          </a:xfrm>
        </p:spPr>
        <p:txBody>
          <a:bodyPr/>
          <a:lstStyle>
            <a:lvl1pPr>
              <a:defRPr sz="2400" b="0">
                <a:solidFill>
                  <a:schemeClr val="tx2"/>
                </a:solidFill>
                <a:latin typeface="+mj-lt"/>
                <a:ea typeface="Roboto" pitchFamily="2" charset="0"/>
              </a:defRPr>
            </a:lvl1pPr>
          </a:lstStyle>
          <a:p>
            <a:pPr lvl="0"/>
            <a:r>
              <a:rPr lang="en-GB" dirty="0"/>
              <a:t>Name</a:t>
            </a:r>
          </a:p>
        </p:txBody>
      </p:sp>
      <p:sp>
        <p:nvSpPr>
          <p:cNvPr id="16" name="Text Placeholder 10">
            <a:extLst>
              <a:ext uri="{FF2B5EF4-FFF2-40B4-BE49-F238E27FC236}">
                <a16:creationId xmlns:a16="http://schemas.microsoft.com/office/drawing/2014/main" id="{63CFBF50-7BE8-44D6-89AB-C8D54F1E77C3}"/>
              </a:ext>
            </a:extLst>
          </p:cNvPr>
          <p:cNvSpPr>
            <a:spLocks noGrp="1"/>
          </p:cNvSpPr>
          <p:nvPr>
            <p:ph type="body" sz="quarter" idx="12" hasCustomPrompt="1"/>
          </p:nvPr>
        </p:nvSpPr>
        <p:spPr>
          <a:xfrm>
            <a:off x="1424701" y="4183062"/>
            <a:ext cx="3517900" cy="249299"/>
          </a:xfrm>
        </p:spPr>
        <p:txBody>
          <a:bodyPr/>
          <a:lstStyle>
            <a:lvl1pPr>
              <a:defRPr sz="1800">
                <a:solidFill>
                  <a:schemeClr val="tx1"/>
                </a:solidFill>
                <a:latin typeface="+mn-lt"/>
              </a:defRPr>
            </a:lvl1pPr>
          </a:lstStyle>
          <a:p>
            <a:pPr lvl="0"/>
            <a:r>
              <a:rPr lang="en-GB" dirty="0"/>
              <a:t>e: fill in email address</a:t>
            </a:r>
          </a:p>
        </p:txBody>
      </p:sp>
      <p:sp>
        <p:nvSpPr>
          <p:cNvPr id="17" name="Text Placeholder 10">
            <a:extLst>
              <a:ext uri="{FF2B5EF4-FFF2-40B4-BE49-F238E27FC236}">
                <a16:creationId xmlns:a16="http://schemas.microsoft.com/office/drawing/2014/main" id="{1512FB5B-7E48-454A-8BA1-04BBF12C08C4}"/>
              </a:ext>
            </a:extLst>
          </p:cNvPr>
          <p:cNvSpPr>
            <a:spLocks noGrp="1"/>
          </p:cNvSpPr>
          <p:nvPr>
            <p:ph type="body" sz="quarter" idx="13" hasCustomPrompt="1"/>
          </p:nvPr>
        </p:nvSpPr>
        <p:spPr>
          <a:xfrm>
            <a:off x="1424701" y="4949162"/>
            <a:ext cx="3517900" cy="249299"/>
          </a:xfrm>
        </p:spPr>
        <p:txBody>
          <a:bodyPr/>
          <a:lstStyle>
            <a:lvl1pPr>
              <a:defRPr sz="1800">
                <a:solidFill>
                  <a:schemeClr val="tx1"/>
                </a:solidFill>
                <a:latin typeface="+mn-lt"/>
              </a:defRPr>
            </a:lvl1pPr>
          </a:lstStyle>
          <a:p>
            <a:pPr lvl="0"/>
            <a:r>
              <a:rPr lang="en-GB" dirty="0"/>
              <a:t>w: fill in website URL</a:t>
            </a:r>
          </a:p>
        </p:txBody>
      </p:sp>
      <p:sp>
        <p:nvSpPr>
          <p:cNvPr id="18" name="Text Placeholder 10">
            <a:extLst>
              <a:ext uri="{FF2B5EF4-FFF2-40B4-BE49-F238E27FC236}">
                <a16:creationId xmlns:a16="http://schemas.microsoft.com/office/drawing/2014/main" id="{8333A1FF-824A-4586-9072-A4470F307645}"/>
              </a:ext>
            </a:extLst>
          </p:cNvPr>
          <p:cNvSpPr>
            <a:spLocks noGrp="1"/>
          </p:cNvSpPr>
          <p:nvPr>
            <p:ph type="body" sz="quarter" idx="14" hasCustomPrompt="1"/>
          </p:nvPr>
        </p:nvSpPr>
        <p:spPr>
          <a:xfrm>
            <a:off x="1424701" y="4566112"/>
            <a:ext cx="3517900" cy="249299"/>
          </a:xfrm>
        </p:spPr>
        <p:txBody>
          <a:bodyPr/>
          <a:lstStyle>
            <a:lvl1pPr>
              <a:defRPr sz="1800">
                <a:solidFill>
                  <a:schemeClr val="tx1"/>
                </a:solidFill>
                <a:latin typeface="+mn-lt"/>
              </a:defRPr>
            </a:lvl1pPr>
          </a:lstStyle>
          <a:p>
            <a:pPr lvl="0"/>
            <a:r>
              <a:rPr lang="en-GB" dirty="0"/>
              <a:t>t: fill in telephone number</a:t>
            </a:r>
          </a:p>
        </p:txBody>
      </p:sp>
      <p:sp>
        <p:nvSpPr>
          <p:cNvPr id="19" name="Text Placeholder 10">
            <a:extLst>
              <a:ext uri="{FF2B5EF4-FFF2-40B4-BE49-F238E27FC236}">
                <a16:creationId xmlns:a16="http://schemas.microsoft.com/office/drawing/2014/main" id="{9CE8025B-F645-4946-AE05-8DDC82CE00C3}"/>
              </a:ext>
            </a:extLst>
          </p:cNvPr>
          <p:cNvSpPr>
            <a:spLocks noGrp="1"/>
          </p:cNvSpPr>
          <p:nvPr>
            <p:ph type="body" sz="quarter" idx="15" hasCustomPrompt="1"/>
          </p:nvPr>
        </p:nvSpPr>
        <p:spPr>
          <a:xfrm>
            <a:off x="1424701" y="3568327"/>
            <a:ext cx="3517900" cy="249300"/>
          </a:xfrm>
        </p:spPr>
        <p:txBody>
          <a:bodyPr/>
          <a:lstStyle>
            <a:lvl1pPr>
              <a:defRPr sz="1800" b="0">
                <a:solidFill>
                  <a:schemeClr val="tx2"/>
                </a:solidFill>
                <a:latin typeface="+mj-lt"/>
                <a:ea typeface="Roboto" pitchFamily="2" charset="0"/>
              </a:defRPr>
            </a:lvl1pPr>
          </a:lstStyle>
          <a:p>
            <a:pPr lvl="0"/>
            <a:r>
              <a:rPr lang="en-GB" dirty="0"/>
              <a:t>Job Title</a:t>
            </a:r>
          </a:p>
        </p:txBody>
      </p:sp>
      <p:sp>
        <p:nvSpPr>
          <p:cNvPr id="20" name="TextBox 19">
            <a:extLst>
              <a:ext uri="{FF2B5EF4-FFF2-40B4-BE49-F238E27FC236}">
                <a16:creationId xmlns:a16="http://schemas.microsoft.com/office/drawing/2014/main" id="{06EDCC73-FBAC-4587-BE78-452743388DCD}"/>
              </a:ext>
            </a:extLst>
          </p:cNvPr>
          <p:cNvSpPr txBox="1"/>
          <p:nvPr userDrawn="1"/>
        </p:nvSpPr>
        <p:spPr>
          <a:xfrm>
            <a:off x="1424701" y="2074862"/>
            <a:ext cx="3517900" cy="609399"/>
          </a:xfrm>
          <a:prstGeom prst="rect">
            <a:avLst/>
          </a:prstGeom>
          <a:noFill/>
        </p:spPr>
        <p:txBody>
          <a:bodyPr wrap="square" lIns="0" tIns="0" rIns="0" bIns="0" rtlCol="0">
            <a:noAutofit/>
          </a:bodyPr>
          <a:lstStyle/>
          <a:p>
            <a:pPr algn="l">
              <a:lnSpc>
                <a:spcPct val="90000"/>
              </a:lnSpc>
              <a:spcAft>
                <a:spcPts val="600"/>
              </a:spcAft>
            </a:pPr>
            <a:r>
              <a:rPr lang="en-GB" sz="4400" dirty="0">
                <a:solidFill>
                  <a:schemeClr val="tx1"/>
                </a:solidFill>
                <a:latin typeface="+mj-lt"/>
              </a:rPr>
              <a:t>Contact</a:t>
            </a:r>
          </a:p>
        </p:txBody>
      </p:sp>
      <p:pic>
        <p:nvPicPr>
          <p:cNvPr id="14" name="Picture 13">
            <a:extLst>
              <a:ext uri="{FF2B5EF4-FFF2-40B4-BE49-F238E27FC236}">
                <a16:creationId xmlns:a16="http://schemas.microsoft.com/office/drawing/2014/main" id="{4B4F2BCD-1812-45C6-A1D2-0EF44CE1BE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6970" y="2659062"/>
            <a:ext cx="2117591" cy="1896244"/>
          </a:xfrm>
          <a:prstGeom prst="rect">
            <a:avLst/>
          </a:prstGeom>
        </p:spPr>
      </p:pic>
      <p:pic>
        <p:nvPicPr>
          <p:cNvPr id="15" name="Picture 14">
            <a:extLst>
              <a:ext uri="{FF2B5EF4-FFF2-40B4-BE49-F238E27FC236}">
                <a16:creationId xmlns:a16="http://schemas.microsoft.com/office/drawing/2014/main" id="{C67E0E60-6CD8-4FC8-9D7D-4C0DCAC39BB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74940" y="468187"/>
            <a:ext cx="3403792" cy="3048000"/>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23E9D786-F50E-49EE-9346-957271DAB95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4236" y="3642458"/>
            <a:ext cx="2669356" cy="2389204"/>
          </a:xfrm>
          <a:prstGeom prst="rect">
            <a:avLst/>
          </a:prstGeom>
        </p:spPr>
      </p:pic>
    </p:spTree>
    <p:extLst>
      <p:ext uri="{BB962C8B-B14F-4D97-AF65-F5344CB8AC3E}">
        <p14:creationId xmlns:p14="http://schemas.microsoft.com/office/powerpoint/2010/main" val="2252027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9" name="TextBox 18">
            <a:extLst>
              <a:ext uri="{FF2B5EF4-FFF2-40B4-BE49-F238E27FC236}">
                <a16:creationId xmlns:a16="http://schemas.microsoft.com/office/drawing/2014/main" id="{6B3271A1-596E-4AE5-A331-910ADC58B7CE}"/>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bg1"/>
                </a:solidFill>
                <a:latin typeface="+mj-lt"/>
              </a:rPr>
              <a:t>Thank You</a:t>
            </a:r>
          </a:p>
        </p:txBody>
      </p:sp>
      <p:pic>
        <p:nvPicPr>
          <p:cNvPr id="18" name="Picture 17">
            <a:extLst>
              <a:ext uri="{FF2B5EF4-FFF2-40B4-BE49-F238E27FC236}">
                <a16:creationId xmlns:a16="http://schemas.microsoft.com/office/drawing/2014/main" id="{68317BA9-2B08-4458-9B46-3211B00D3C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20" name="Picture 19" descr="A picture containing person, sitting, indoor&#10;&#10;Description automatically generated">
            <a:extLst>
              <a:ext uri="{FF2B5EF4-FFF2-40B4-BE49-F238E27FC236}">
                <a16:creationId xmlns:a16="http://schemas.microsoft.com/office/drawing/2014/main" id="{20480F66-0D0A-4F4B-9CA5-BFD614FC00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23" name="Picture 22">
            <a:extLst>
              <a:ext uri="{FF2B5EF4-FFF2-40B4-BE49-F238E27FC236}">
                <a16:creationId xmlns:a16="http://schemas.microsoft.com/office/drawing/2014/main" id="{10387ABA-EB67-4356-A1D8-71AE310C3B4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27985172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extBox 12">
            <a:extLst>
              <a:ext uri="{FF2B5EF4-FFF2-40B4-BE49-F238E27FC236}">
                <a16:creationId xmlns:a16="http://schemas.microsoft.com/office/drawing/2014/main" id="{04FF622C-B08B-4705-91E4-0CEAF41DA8D5}"/>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bg1"/>
                </a:solidFill>
                <a:latin typeface="+mj-lt"/>
              </a:rPr>
              <a:t>Thank You</a:t>
            </a:r>
          </a:p>
        </p:txBody>
      </p:sp>
      <p:pic>
        <p:nvPicPr>
          <p:cNvPr id="15" name="Picture 14">
            <a:extLst>
              <a:ext uri="{FF2B5EF4-FFF2-40B4-BE49-F238E27FC236}">
                <a16:creationId xmlns:a16="http://schemas.microsoft.com/office/drawing/2014/main" id="{1D8051CD-0CE2-45BB-B115-BACC8D13E7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16" name="Picture 15" descr="A picture containing person, sitting, indoor&#10;&#10;Description automatically generated">
            <a:extLst>
              <a:ext uri="{FF2B5EF4-FFF2-40B4-BE49-F238E27FC236}">
                <a16:creationId xmlns:a16="http://schemas.microsoft.com/office/drawing/2014/main" id="{2FBAF82E-B968-482A-90CD-A9576F20FBB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17" name="Picture 16">
            <a:extLst>
              <a:ext uri="{FF2B5EF4-FFF2-40B4-BE49-F238E27FC236}">
                <a16:creationId xmlns:a16="http://schemas.microsoft.com/office/drawing/2014/main" id="{FA2D2DFB-6F2C-4C3B-B99A-2852D10BAF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17253010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extBox 13">
            <a:extLst>
              <a:ext uri="{FF2B5EF4-FFF2-40B4-BE49-F238E27FC236}">
                <a16:creationId xmlns:a16="http://schemas.microsoft.com/office/drawing/2014/main" id="{7881B236-423C-4494-9433-B8748C9B975E}"/>
              </a:ext>
            </a:extLst>
          </p:cNvPr>
          <p:cNvSpPr txBox="1"/>
          <p:nvPr userDrawn="1"/>
        </p:nvSpPr>
        <p:spPr>
          <a:xfrm>
            <a:off x="1424701" y="2887865"/>
            <a:ext cx="5403136" cy="1218795"/>
          </a:xfrm>
          <a:prstGeom prst="rect">
            <a:avLst/>
          </a:prstGeom>
          <a:noFill/>
        </p:spPr>
        <p:txBody>
          <a:bodyPr wrap="square" lIns="0" tIns="0" rIns="0" bIns="0" rtlCol="0">
            <a:noAutofit/>
          </a:bodyPr>
          <a:lstStyle/>
          <a:p>
            <a:pPr algn="l">
              <a:lnSpc>
                <a:spcPct val="90000"/>
              </a:lnSpc>
              <a:spcAft>
                <a:spcPts val="600"/>
              </a:spcAft>
            </a:pPr>
            <a:r>
              <a:rPr lang="en-GB" sz="8800" dirty="0">
                <a:solidFill>
                  <a:schemeClr val="tx1"/>
                </a:solidFill>
                <a:latin typeface="+mj-lt"/>
              </a:rPr>
              <a:t>Thank You</a:t>
            </a:r>
          </a:p>
        </p:txBody>
      </p:sp>
      <p:pic>
        <p:nvPicPr>
          <p:cNvPr id="17" name="Picture 16">
            <a:extLst>
              <a:ext uri="{FF2B5EF4-FFF2-40B4-BE49-F238E27FC236}">
                <a16:creationId xmlns:a16="http://schemas.microsoft.com/office/drawing/2014/main" id="{51F64FB8-31B2-4FE1-9E89-05AFFAC7CD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5968" y="2659062"/>
            <a:ext cx="2118593" cy="1896244"/>
          </a:xfrm>
          <a:prstGeom prst="rect">
            <a:avLst/>
          </a:prstGeom>
        </p:spPr>
      </p:pic>
      <p:pic>
        <p:nvPicPr>
          <p:cNvPr id="18" name="Picture 17" descr="A picture containing person, sitting, indoor&#10;&#10;Description automatically generated">
            <a:extLst>
              <a:ext uri="{FF2B5EF4-FFF2-40B4-BE49-F238E27FC236}">
                <a16:creationId xmlns:a16="http://schemas.microsoft.com/office/drawing/2014/main" id="{3A227242-80C6-4F49-A6C3-B75FF810FE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4236" y="3643468"/>
            <a:ext cx="2669357" cy="2388194"/>
          </a:xfrm>
          <a:prstGeom prst="rect">
            <a:avLst/>
          </a:prstGeom>
        </p:spPr>
      </p:pic>
      <p:pic>
        <p:nvPicPr>
          <p:cNvPr id="19" name="Picture 18">
            <a:extLst>
              <a:ext uri="{FF2B5EF4-FFF2-40B4-BE49-F238E27FC236}">
                <a16:creationId xmlns:a16="http://schemas.microsoft.com/office/drawing/2014/main" id="{ECB0D310-2C34-4401-A9D9-04638C6E99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72382" y="471794"/>
            <a:ext cx="3405400" cy="3048150"/>
          </a:xfrm>
          <a:prstGeom prst="rect">
            <a:avLst/>
          </a:prstGeom>
        </p:spPr>
      </p:pic>
    </p:spTree>
    <p:extLst>
      <p:ext uri="{BB962C8B-B14F-4D97-AF65-F5344CB8AC3E}">
        <p14:creationId xmlns:p14="http://schemas.microsoft.com/office/powerpoint/2010/main" val="1725570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ing only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B6A3EE-97FF-4136-92D1-EA033E5EFA69}"/>
              </a:ext>
            </a:extLst>
          </p:cNvPr>
          <p:cNvSpPr>
            <a:spLocks noGrp="1"/>
          </p:cNvSpPr>
          <p:nvPr>
            <p:ph type="title" hasCustomPrompt="1"/>
          </p:nvPr>
        </p:nvSpPr>
        <p:spPr>
          <a:xfrm>
            <a:off x="731838" y="754063"/>
            <a:ext cx="10972800" cy="609398"/>
          </a:xfrm>
          <a:prstGeom prst="rect">
            <a:avLst/>
          </a:prstGeom>
        </p:spPr>
        <p:txBody>
          <a:bodyPr vert="horz" wrap="square" lIns="0" tIns="0" rIns="0" bIns="0" rtlCol="0" anchor="t">
            <a:noAutofit/>
          </a:bodyPr>
          <a:lstStyle>
            <a:lvl1pPr>
              <a:defRPr sz="4400">
                <a:solidFill>
                  <a:schemeClr val="tx1"/>
                </a:solidFill>
                <a:latin typeface="+mj-lt"/>
              </a:defRPr>
            </a:lvl1pPr>
          </a:lstStyle>
          <a:p>
            <a:r>
              <a:rPr lang="en-US" dirty="0"/>
              <a:t>Heading PT Sans Bold 44pt</a:t>
            </a:r>
          </a:p>
        </p:txBody>
      </p:sp>
    </p:spTree>
    <p:extLst>
      <p:ext uri="{BB962C8B-B14F-4D97-AF65-F5344CB8AC3E}">
        <p14:creationId xmlns:p14="http://schemas.microsoft.com/office/powerpoint/2010/main" val="32577535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6D1F0865-586A-4D86-B493-7C9EFA536812}"/>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bg1"/>
                </a:solidFill>
                <a:latin typeface="+mj-lt"/>
              </a:defRPr>
            </a:lvl1pPr>
          </a:lstStyle>
          <a:p>
            <a:r>
              <a:rPr lang="en-US" dirty="0"/>
              <a:t>Contents</a:t>
            </a:r>
          </a:p>
        </p:txBody>
      </p:sp>
      <p:sp>
        <p:nvSpPr>
          <p:cNvPr id="11" name="Text Placeholder 3">
            <a:extLst>
              <a:ext uri="{FF2B5EF4-FFF2-40B4-BE49-F238E27FC236}">
                <a16:creationId xmlns:a16="http://schemas.microsoft.com/office/drawing/2014/main" id="{215A09AD-3C98-4E1F-A4CB-E45DAF99032F}"/>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bg1"/>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pic>
        <p:nvPicPr>
          <p:cNvPr id="24" name="Picture 23">
            <a:extLst>
              <a:ext uri="{FF2B5EF4-FFF2-40B4-BE49-F238E27FC236}">
                <a16:creationId xmlns:a16="http://schemas.microsoft.com/office/drawing/2014/main" id="{C211A85D-DA94-40A7-8F7E-C271BEB851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25" name="Picture 24">
            <a:extLst>
              <a:ext uri="{FF2B5EF4-FFF2-40B4-BE49-F238E27FC236}">
                <a16:creationId xmlns:a16="http://schemas.microsoft.com/office/drawing/2014/main" id="{871DA8F0-74AB-4B36-ACE2-013E50848B8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26" name="Picture 25">
            <a:extLst>
              <a:ext uri="{FF2B5EF4-FFF2-40B4-BE49-F238E27FC236}">
                <a16:creationId xmlns:a16="http://schemas.microsoft.com/office/drawing/2014/main" id="{EAE0E259-55FD-473F-8048-35B07819AE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5676458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CA5B7-3971-440A-9838-868A33CC303D}"/>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6D1F0865-586A-4D86-B493-7C9EFA536812}"/>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bg1"/>
                </a:solidFill>
                <a:latin typeface="+mj-lt"/>
              </a:defRPr>
            </a:lvl1pPr>
          </a:lstStyle>
          <a:p>
            <a:r>
              <a:rPr lang="en-US" dirty="0"/>
              <a:t>Contents</a:t>
            </a:r>
          </a:p>
        </p:txBody>
      </p:sp>
      <p:sp>
        <p:nvSpPr>
          <p:cNvPr id="11" name="Text Placeholder 3">
            <a:extLst>
              <a:ext uri="{FF2B5EF4-FFF2-40B4-BE49-F238E27FC236}">
                <a16:creationId xmlns:a16="http://schemas.microsoft.com/office/drawing/2014/main" id="{215A09AD-3C98-4E1F-A4CB-E45DAF99032F}"/>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bg1"/>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6" name="Graphic 5">
            <a:extLst>
              <a:ext uri="{FF2B5EF4-FFF2-40B4-BE49-F238E27FC236}">
                <a16:creationId xmlns:a16="http://schemas.microsoft.com/office/drawing/2014/main" id="{929729C4-CEE9-415E-BCAC-3D38868611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pic>
        <p:nvPicPr>
          <p:cNvPr id="13" name="Picture 12">
            <a:extLst>
              <a:ext uri="{FF2B5EF4-FFF2-40B4-BE49-F238E27FC236}">
                <a16:creationId xmlns:a16="http://schemas.microsoft.com/office/drawing/2014/main" id="{4A5499FD-FCC2-4102-88E0-168F49EDE4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14" name="Picture 13">
            <a:extLst>
              <a:ext uri="{FF2B5EF4-FFF2-40B4-BE49-F238E27FC236}">
                <a16:creationId xmlns:a16="http://schemas.microsoft.com/office/drawing/2014/main" id="{8615CA39-3A9A-4CF6-BDC2-F78A4B1783E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15" name="Picture 14">
            <a:extLst>
              <a:ext uri="{FF2B5EF4-FFF2-40B4-BE49-F238E27FC236}">
                <a16:creationId xmlns:a16="http://schemas.microsoft.com/office/drawing/2014/main" id="{3D385F4B-9BB5-483C-8AB1-6037162C0C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582662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ontents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B27D0D-AEA0-45D4-AACA-0FB55A4E1370}"/>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EB4ED8A5-3974-4357-A916-84337E592ED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4" name="Title 1">
            <a:extLst>
              <a:ext uri="{FF2B5EF4-FFF2-40B4-BE49-F238E27FC236}">
                <a16:creationId xmlns:a16="http://schemas.microsoft.com/office/drawing/2014/main" id="{636618FC-9F87-4187-B5B8-DAD926EF0EC5}"/>
              </a:ext>
            </a:extLst>
          </p:cNvPr>
          <p:cNvSpPr>
            <a:spLocks noGrp="1"/>
          </p:cNvSpPr>
          <p:nvPr>
            <p:ph type="title" hasCustomPrompt="1"/>
          </p:nvPr>
        </p:nvSpPr>
        <p:spPr>
          <a:xfrm>
            <a:off x="1417637" y="1765301"/>
            <a:ext cx="3694112" cy="609398"/>
          </a:xfrm>
          <a:prstGeom prst="rect">
            <a:avLst/>
          </a:prstGeom>
        </p:spPr>
        <p:txBody>
          <a:bodyPr lIns="0" tIns="0" rIns="0" bIns="0">
            <a:noAutofit/>
          </a:bodyPr>
          <a:lstStyle>
            <a:lvl1pPr>
              <a:defRPr sz="4400" b="0" spc="0" baseline="0">
                <a:solidFill>
                  <a:schemeClr val="tx1"/>
                </a:solidFill>
                <a:latin typeface="+mj-lt"/>
              </a:defRPr>
            </a:lvl1pPr>
          </a:lstStyle>
          <a:p>
            <a:r>
              <a:rPr lang="en-US" dirty="0"/>
              <a:t>Contents</a:t>
            </a:r>
          </a:p>
        </p:txBody>
      </p:sp>
      <p:sp>
        <p:nvSpPr>
          <p:cNvPr id="15" name="Text Placeholder 3">
            <a:extLst>
              <a:ext uri="{FF2B5EF4-FFF2-40B4-BE49-F238E27FC236}">
                <a16:creationId xmlns:a16="http://schemas.microsoft.com/office/drawing/2014/main" id="{AA40BE66-02C9-44A9-BDC2-C10DC121103D}"/>
              </a:ext>
            </a:extLst>
          </p:cNvPr>
          <p:cNvSpPr>
            <a:spLocks noGrp="1"/>
          </p:cNvSpPr>
          <p:nvPr>
            <p:ph type="body" sz="quarter" idx="10" hasCustomPrompt="1"/>
          </p:nvPr>
        </p:nvSpPr>
        <p:spPr>
          <a:xfrm>
            <a:off x="1417637" y="2807383"/>
            <a:ext cx="3694112" cy="2631490"/>
          </a:xfrm>
        </p:spPr>
        <p:txBody>
          <a:bodyPr wrap="square" lIns="0" tIns="0" rIns="0" bIns="0">
            <a:noAutofit/>
          </a:bodyPr>
          <a:lstStyle>
            <a:lvl1pPr marL="0" marR="0" indent="0" algn="l" defTabSz="517525" rtl="0" eaLnBrk="1" fontAlgn="auto" latinLnBrk="0" hangingPunct="1">
              <a:lnSpc>
                <a:spcPct val="100000"/>
              </a:lnSpc>
              <a:spcBef>
                <a:spcPts val="0"/>
              </a:spcBef>
              <a:spcAft>
                <a:spcPts val="900"/>
              </a:spcAft>
              <a:buClrTx/>
              <a:buSzPct val="90000"/>
              <a:buFont typeface="Wingdings" panose="05000000000000000000" pitchFamily="2" charset="2"/>
              <a:buNone/>
              <a:tabLst/>
              <a:defRPr sz="1800" b="0" spc="0" baseline="0">
                <a:solidFill>
                  <a:schemeClr val="tx2"/>
                </a:solidFill>
                <a:latin typeface="+mn-lt"/>
                <a:ea typeface="Lato Light" panose="020F0502020204030203" pitchFamily="34" charset="0"/>
                <a:cs typeface="Lato Light" panose="020F0502020204030203" pitchFamily="34" charset="0"/>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pic>
        <p:nvPicPr>
          <p:cNvPr id="12" name="Picture 11">
            <a:extLst>
              <a:ext uri="{FF2B5EF4-FFF2-40B4-BE49-F238E27FC236}">
                <a16:creationId xmlns:a16="http://schemas.microsoft.com/office/drawing/2014/main" id="{0555DE14-0C5C-48D3-8B56-6B792D9092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28727" y="2683448"/>
            <a:ext cx="2116724" cy="1894665"/>
          </a:xfrm>
          <a:prstGeom prst="rect">
            <a:avLst/>
          </a:prstGeom>
        </p:spPr>
      </p:pic>
      <p:pic>
        <p:nvPicPr>
          <p:cNvPr id="16" name="Picture 15">
            <a:extLst>
              <a:ext uri="{FF2B5EF4-FFF2-40B4-BE49-F238E27FC236}">
                <a16:creationId xmlns:a16="http://schemas.microsoft.com/office/drawing/2014/main" id="{F04ADE71-B071-4EAF-8E8E-59345BBF2B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00563" y="463289"/>
            <a:ext cx="3402397" cy="3045311"/>
          </a:xfrm>
          <a:prstGeom prst="rect">
            <a:avLst/>
          </a:prstGeom>
        </p:spPr>
      </p:pic>
      <p:pic>
        <p:nvPicPr>
          <p:cNvPr id="17" name="Picture 16">
            <a:extLst>
              <a:ext uri="{FF2B5EF4-FFF2-40B4-BE49-F238E27FC236}">
                <a16:creationId xmlns:a16="http://schemas.microsoft.com/office/drawing/2014/main" id="{D4BCAA60-0BB7-4E40-A0E1-3D445DB8160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03142" y="3698544"/>
            <a:ext cx="2667001" cy="2387096"/>
          </a:xfrm>
          <a:prstGeom prst="rect">
            <a:avLst/>
          </a:prstGeom>
        </p:spPr>
      </p:pic>
    </p:spTree>
    <p:extLst>
      <p:ext uri="{BB962C8B-B14F-4D97-AF65-F5344CB8AC3E}">
        <p14:creationId xmlns:p14="http://schemas.microsoft.com/office/powerpoint/2010/main" val="20388801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4DCCD-54BB-41F5-A3B2-1286BC285EB4}"/>
              </a:ext>
            </a:extLst>
          </p:cNvPr>
          <p:cNvSpPr/>
          <p:nvPr userDrawn="1"/>
        </p:nvSpPr>
        <p:spPr bwMode="auto">
          <a:xfrm rot="21447760">
            <a:off x="-155892" y="995447"/>
            <a:ext cx="12748261" cy="500022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45477534-D50E-467C-BF58-E28B94944F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1">
            <a:extLst>
              <a:ext uri="{FF2B5EF4-FFF2-40B4-BE49-F238E27FC236}">
                <a16:creationId xmlns:a16="http://schemas.microsoft.com/office/drawing/2014/main" id="{108D058C-BCA7-4E70-B387-3009E5901A5E}"/>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bg1"/>
                </a:solidFill>
              </a:defRPr>
            </a:lvl1pPr>
          </a:lstStyle>
          <a:p>
            <a:r>
              <a:rPr lang="en-US" dirty="0"/>
              <a:t>Divider </a:t>
            </a:r>
            <a:r>
              <a:rPr lang="en-GB" dirty="0"/>
              <a:t>PT Sans Bold 60pt</a:t>
            </a:r>
            <a:endParaRPr lang="en-US" dirty="0"/>
          </a:p>
        </p:txBody>
      </p:sp>
      <p:pic>
        <p:nvPicPr>
          <p:cNvPr id="15" name="Picture 14">
            <a:extLst>
              <a:ext uri="{FF2B5EF4-FFF2-40B4-BE49-F238E27FC236}">
                <a16:creationId xmlns:a16="http://schemas.microsoft.com/office/drawing/2014/main" id="{68F7D997-5DD4-47E3-B3FA-5C16A31E59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7" name="Picture 16">
            <a:extLst>
              <a:ext uri="{FF2B5EF4-FFF2-40B4-BE49-F238E27FC236}">
                <a16:creationId xmlns:a16="http://schemas.microsoft.com/office/drawing/2014/main" id="{653B3E0C-7E6B-46E2-B54E-13CF702E49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22" name="Picture 21">
            <a:extLst>
              <a:ext uri="{FF2B5EF4-FFF2-40B4-BE49-F238E27FC236}">
                <a16:creationId xmlns:a16="http://schemas.microsoft.com/office/drawing/2014/main" id="{9DF9A846-1FA7-439A-AAF2-760203F115B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32765311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4DCCD-54BB-41F5-A3B2-1286BC285EB4}"/>
              </a:ext>
            </a:extLst>
          </p:cNvPr>
          <p:cNvSpPr/>
          <p:nvPr userDrawn="1"/>
        </p:nvSpPr>
        <p:spPr bwMode="auto">
          <a:xfrm rot="21447760">
            <a:off x="-155892" y="995447"/>
            <a:ext cx="12748261" cy="500022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45477534-D50E-467C-BF58-E28B94944F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6" name="Title 1">
            <a:extLst>
              <a:ext uri="{FF2B5EF4-FFF2-40B4-BE49-F238E27FC236}">
                <a16:creationId xmlns:a16="http://schemas.microsoft.com/office/drawing/2014/main" id="{108D058C-BCA7-4E70-B387-3009E5901A5E}"/>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bg1"/>
                </a:solidFill>
              </a:defRPr>
            </a:lvl1pPr>
          </a:lstStyle>
          <a:p>
            <a:r>
              <a:rPr lang="en-US" dirty="0"/>
              <a:t>Divider </a:t>
            </a:r>
            <a:r>
              <a:rPr lang="en-GB" dirty="0"/>
              <a:t>PT Sans Bold 60pt</a:t>
            </a:r>
            <a:endParaRPr lang="en-US" dirty="0"/>
          </a:p>
        </p:txBody>
      </p:sp>
      <p:pic>
        <p:nvPicPr>
          <p:cNvPr id="8" name="Picture 7">
            <a:extLst>
              <a:ext uri="{FF2B5EF4-FFF2-40B4-BE49-F238E27FC236}">
                <a16:creationId xmlns:a16="http://schemas.microsoft.com/office/drawing/2014/main" id="{F182C9F9-2A3C-425D-B7F2-C5A6826ACF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0" name="Picture 9">
            <a:extLst>
              <a:ext uri="{FF2B5EF4-FFF2-40B4-BE49-F238E27FC236}">
                <a16:creationId xmlns:a16="http://schemas.microsoft.com/office/drawing/2014/main" id="{4E7A34D9-98C8-4202-97C9-57327002F5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11" name="Picture 10">
            <a:extLst>
              <a:ext uri="{FF2B5EF4-FFF2-40B4-BE49-F238E27FC236}">
                <a16:creationId xmlns:a16="http://schemas.microsoft.com/office/drawing/2014/main" id="{1663AB0F-2EDA-4301-8BBA-2D13D392E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32700034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4C76E-5B60-4ACE-AD80-8BE16441DAB2}"/>
              </a:ext>
            </a:extLst>
          </p:cNvPr>
          <p:cNvSpPr/>
          <p:nvPr userDrawn="1"/>
        </p:nvSpPr>
        <p:spPr bwMode="auto">
          <a:xfrm rot="21447760">
            <a:off x="-155892" y="995447"/>
            <a:ext cx="12748261" cy="5000223"/>
          </a:xfrm>
          <a:prstGeom prst="rect">
            <a:avLst/>
          </a:prstGeom>
          <a:solidFill>
            <a:srgbClr val="F7F7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a:solidFill>
                <a:srgbClr val="F7F7F7"/>
              </a:solidFill>
              <a:ea typeface="Segoe UI" pitchFamily="34" charset="0"/>
              <a:cs typeface="Segoe UI" pitchFamily="34" charset="0"/>
            </a:endParaRPr>
          </a:p>
        </p:txBody>
      </p:sp>
      <p:pic>
        <p:nvPicPr>
          <p:cNvPr id="9" name="Graphic 8">
            <a:extLst>
              <a:ext uri="{FF2B5EF4-FFF2-40B4-BE49-F238E27FC236}">
                <a16:creationId xmlns:a16="http://schemas.microsoft.com/office/drawing/2014/main" id="{B631FC57-A212-41A7-9760-BF80AF866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637" y="296862"/>
            <a:ext cx="2063035" cy="762000"/>
          </a:xfrm>
          <a:prstGeom prst="rect">
            <a:avLst/>
          </a:prstGeom>
        </p:spPr>
      </p:pic>
      <p:sp>
        <p:nvSpPr>
          <p:cNvPr id="13" name="Title 1">
            <a:extLst>
              <a:ext uri="{FF2B5EF4-FFF2-40B4-BE49-F238E27FC236}">
                <a16:creationId xmlns:a16="http://schemas.microsoft.com/office/drawing/2014/main" id="{D9046EA8-5C78-4045-B355-6ECA9F541C5B}"/>
              </a:ext>
            </a:extLst>
          </p:cNvPr>
          <p:cNvSpPr>
            <a:spLocks noGrp="1"/>
          </p:cNvSpPr>
          <p:nvPr>
            <p:ph type="title" hasCustomPrompt="1"/>
          </p:nvPr>
        </p:nvSpPr>
        <p:spPr>
          <a:xfrm>
            <a:off x="1417637" y="2842967"/>
            <a:ext cx="5133764" cy="1661993"/>
          </a:xfrm>
          <a:prstGeom prst="rect">
            <a:avLst/>
          </a:prstGeom>
          <a:noFill/>
        </p:spPr>
        <p:txBody>
          <a:bodyPr wrap="square" lIns="0" tIns="0" rIns="0" bIns="0" anchor="ctr" anchorCtr="0">
            <a:noAutofit/>
          </a:bodyPr>
          <a:lstStyle>
            <a:lvl1pPr algn="l">
              <a:defRPr lang="en-US" sz="6000" dirty="0">
                <a:solidFill>
                  <a:schemeClr val="tx1"/>
                </a:solidFill>
              </a:defRPr>
            </a:lvl1pPr>
          </a:lstStyle>
          <a:p>
            <a:r>
              <a:rPr lang="en-US" dirty="0"/>
              <a:t>Divider </a:t>
            </a:r>
            <a:r>
              <a:rPr lang="en-GB" dirty="0"/>
              <a:t>PT Sans Bold 60pt</a:t>
            </a:r>
            <a:endParaRPr lang="en-US" dirty="0"/>
          </a:p>
        </p:txBody>
      </p:sp>
      <p:pic>
        <p:nvPicPr>
          <p:cNvPr id="7" name="Picture 6">
            <a:extLst>
              <a:ext uri="{FF2B5EF4-FFF2-40B4-BE49-F238E27FC236}">
                <a16:creationId xmlns:a16="http://schemas.microsoft.com/office/drawing/2014/main" id="{86F4A02C-1294-400F-9EA1-5910444A48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3858" y="3328218"/>
            <a:ext cx="2116725" cy="1894572"/>
          </a:xfrm>
          <a:prstGeom prst="rect">
            <a:avLst/>
          </a:prstGeom>
        </p:spPr>
      </p:pic>
      <p:pic>
        <p:nvPicPr>
          <p:cNvPr id="10" name="Picture 9">
            <a:extLst>
              <a:ext uri="{FF2B5EF4-FFF2-40B4-BE49-F238E27FC236}">
                <a16:creationId xmlns:a16="http://schemas.microsoft.com/office/drawing/2014/main" id="{903B0BB8-5830-4F98-8ED8-FE9E8EAABFA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0848" y="466647"/>
            <a:ext cx="4060768" cy="3634585"/>
          </a:xfrm>
          <a:prstGeom prst="rect">
            <a:avLst/>
          </a:prstGeom>
        </p:spPr>
      </p:pic>
      <p:pic>
        <p:nvPicPr>
          <p:cNvPr id="11" name="Picture 10">
            <a:extLst>
              <a:ext uri="{FF2B5EF4-FFF2-40B4-BE49-F238E27FC236}">
                <a16:creationId xmlns:a16="http://schemas.microsoft.com/office/drawing/2014/main" id="{3B01B8BA-8204-4902-865E-4C7BB2C7919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199437" y="4233178"/>
            <a:ext cx="2116724" cy="1893770"/>
          </a:xfrm>
          <a:prstGeom prst="rect">
            <a:avLst/>
          </a:prstGeom>
        </p:spPr>
      </p:pic>
    </p:spTree>
    <p:extLst>
      <p:ext uri="{BB962C8B-B14F-4D97-AF65-F5344CB8AC3E}">
        <p14:creationId xmlns:p14="http://schemas.microsoft.com/office/powerpoint/2010/main" val="5934440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30250" y="1901453"/>
            <a:ext cx="11448928" cy="1301895"/>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55B52838-8D61-4ABD-95D0-CA1C96094B54}"/>
              </a:ext>
            </a:extLst>
          </p:cNvPr>
          <p:cNvSpPr>
            <a:spLocks noGrp="1"/>
          </p:cNvSpPr>
          <p:nvPr>
            <p:ph type="title"/>
          </p:nvPr>
        </p:nvSpPr>
        <p:spPr>
          <a:xfrm>
            <a:off x="749300" y="754063"/>
            <a:ext cx="11448928" cy="609398"/>
          </a:xfrm>
          <a:prstGeom prst="rect">
            <a:avLst/>
          </a:prstGeom>
        </p:spPr>
        <p:txBody>
          <a:bodyPr vert="horz" wrap="square" lIns="0" tIns="0" rIns="0" bIns="0" rtlCol="0" anchor="t">
            <a:noAutofit/>
          </a:bodyPr>
          <a:lstStyle/>
          <a:p>
            <a:r>
              <a:rPr lang="en-US" dirty="0"/>
              <a:t>Click to edit master style</a:t>
            </a:r>
          </a:p>
        </p:txBody>
      </p:sp>
      <p:sp>
        <p:nvSpPr>
          <p:cNvPr id="5" name="TextBox 4">
            <a:extLst>
              <a:ext uri="{FF2B5EF4-FFF2-40B4-BE49-F238E27FC236}">
                <a16:creationId xmlns:a16="http://schemas.microsoft.com/office/drawing/2014/main" id="{3A17CDED-D260-47D0-9012-C811C9F99FA1}"/>
              </a:ext>
            </a:extLst>
          </p:cNvPr>
          <p:cNvSpPr txBox="1"/>
          <p:nvPr userDrawn="1"/>
        </p:nvSpPr>
        <p:spPr>
          <a:xfrm>
            <a:off x="9499075" y="6434463"/>
            <a:ext cx="2188100" cy="110800"/>
          </a:xfrm>
          <a:prstGeom prst="rect">
            <a:avLst/>
          </a:prstGeom>
          <a:noFill/>
        </p:spPr>
        <p:txBody>
          <a:bodyPr wrap="none" lIns="0" tIns="0" rIns="0" bIns="0" rtlCol="0">
            <a:spAutoFit/>
          </a:bodyPr>
          <a:lstStyle/>
          <a:p>
            <a:pPr algn="r">
              <a:lnSpc>
                <a:spcPct val="90000"/>
              </a:lnSpc>
              <a:spcAft>
                <a:spcPts val="600"/>
              </a:spcAft>
            </a:pPr>
            <a:r>
              <a:rPr lang="en-GB" sz="800" b="0" i="0" dirty="0">
                <a:solidFill>
                  <a:schemeClr val="tx1"/>
                </a:solidFill>
                <a:effectLst/>
                <a:latin typeface="Lato" panose="020F0502020204030203" pitchFamily="34" charset="0"/>
              </a:rPr>
              <a:t>2023 © Copyright Women’s Engineering Society</a:t>
            </a:r>
            <a:endParaRPr lang="en-US" sz="800" dirty="0">
              <a:solidFill>
                <a:schemeClr val="tx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8992211"/>
      </p:ext>
    </p:extLst>
  </p:cSld>
  <p:clrMap bg1="lt1" tx1="dk1" bg2="lt2" tx2="dk2" accent1="accent1" accent2="accent2" accent3="accent3" accent4="accent4" accent5="accent5" accent6="accent6" hlink="hlink" folHlink="folHlink"/>
  <p:sldLayoutIdLst>
    <p:sldLayoutId id="2147483865" r:id="rId1"/>
    <p:sldLayoutId id="2147484110" r:id="rId2"/>
    <p:sldLayoutId id="2147484109" r:id="rId3"/>
    <p:sldLayoutId id="2147483871" r:id="rId4"/>
    <p:sldLayoutId id="2147484113" r:id="rId5"/>
    <p:sldLayoutId id="2147484046" r:id="rId6"/>
    <p:sldLayoutId id="2147484111" r:id="rId7"/>
    <p:sldLayoutId id="2147484112" r:id="rId8"/>
    <p:sldLayoutId id="2147484114" r:id="rId9"/>
    <p:sldLayoutId id="2147484121" r:id="rId10"/>
    <p:sldLayoutId id="2147484122" r:id="rId11"/>
    <p:sldLayoutId id="2147484123" r:id="rId12"/>
    <p:sldLayoutId id="2147484119" r:id="rId13"/>
    <p:sldLayoutId id="2147484120" r:id="rId14"/>
    <p:sldLayoutId id="2147484118" r:id="rId15"/>
    <p:sldLayoutId id="2147484125" r:id="rId16"/>
    <p:sldLayoutId id="2147484127" r:id="rId17"/>
    <p:sldLayoutId id="2147484126"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 id="2147484142" r:id="rId33"/>
    <p:sldLayoutId id="2147484143" r:id="rId34"/>
    <p:sldLayoutId id="2147484144" r:id="rId35"/>
    <p:sldLayoutId id="2147484145" r:id="rId36"/>
    <p:sldLayoutId id="2147483956" r:id="rId37"/>
  </p:sldLayoutIdLst>
  <p:transition>
    <p:fade/>
  </p:transition>
  <p:txStyles>
    <p:titleStyle>
      <a:lvl1pPr algn="l" defTabSz="932742" rtl="0" eaLnBrk="1" latinLnBrk="0" hangingPunct="1">
        <a:lnSpc>
          <a:spcPct val="90000"/>
        </a:lnSpc>
        <a:spcBef>
          <a:spcPct val="0"/>
        </a:spcBef>
        <a:buNone/>
        <a:defRPr lang="en-US" sz="4400" b="0" kern="1200" cap="none" spc="0" baseline="0" dirty="0">
          <a:ln w="3175">
            <a:noFill/>
          </a:ln>
          <a:solidFill>
            <a:schemeClr val="tx1"/>
          </a:solidFill>
          <a:effectLst/>
          <a:latin typeface="+mj-lt"/>
          <a:ea typeface="Lato" panose="020F0502020204030203" pitchFamily="34" charset="0"/>
          <a:cs typeface="Lato" panose="020F0502020204030203" pitchFamily="34" charset="0"/>
        </a:defRPr>
      </a:lvl1pPr>
    </p:titleStyle>
    <p:bodyStyle>
      <a:lvl1pPr marL="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kern="1200" spc="0" baseline="0">
          <a:solidFill>
            <a:schemeClr val="tx1"/>
          </a:solidFill>
          <a:latin typeface="+mn-lt"/>
          <a:ea typeface="Lato Light" panose="020F0502020204030203" pitchFamily="34"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461" userDrawn="1">
          <p15:clr>
            <a:srgbClr val="F26B43"/>
          </p15:clr>
        </p15:guide>
        <p15:guide id="17" pos="7373" userDrawn="1">
          <p15:clr>
            <a:srgbClr val="F26B43"/>
          </p15:clr>
        </p15:guide>
        <p15:guide id="25" orient="horz" pos="475" userDrawn="1">
          <p15:clr>
            <a:srgbClr val="F26B43"/>
          </p15:clr>
        </p15:guide>
        <p15:guide id="26" orient="horz" pos="4123" userDrawn="1">
          <p15:clr>
            <a:srgbClr val="F26B43"/>
          </p15:clr>
        </p15:guide>
        <p15:guide id="31" orient="horz" pos="3931" userDrawn="1">
          <p15:clr>
            <a:srgbClr val="F26B43"/>
          </p15:clr>
        </p15:guide>
        <p15:guide id="32" orient="horz" pos="2203" userDrawn="1">
          <p15:clr>
            <a:srgbClr val="F26B43"/>
          </p15:clr>
        </p15:guide>
        <p15:guide id="33" pos="7565" userDrawn="1">
          <p15:clr>
            <a:srgbClr val="F26B43"/>
          </p15:clr>
        </p15:guide>
        <p15:guide id="34" pos="317" userDrawn="1">
          <p15:clr>
            <a:srgbClr val="F26B43"/>
          </p15:clr>
        </p15:guide>
        <p15:guide id="35" orient="horz" pos="1675" userDrawn="1">
          <p15:clr>
            <a:srgbClr val="F26B43"/>
          </p15:clr>
        </p15:guide>
        <p15:guide id="36" pos="3917" userDrawn="1">
          <p15:clr>
            <a:srgbClr val="F26B43"/>
          </p15:clr>
        </p15:guide>
        <p15:guide id="37" pos="74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3044382-2C9B-4D2E-B0B5-AB3AF1FBE132}"/>
              </a:ext>
            </a:extLst>
          </p:cNvPr>
          <p:cNvSpPr>
            <a:spLocks noGrp="1"/>
          </p:cNvSpPr>
          <p:nvPr>
            <p:ph type="body" sz="quarter" idx="10"/>
          </p:nvPr>
        </p:nvSpPr>
        <p:spPr/>
        <p:txBody>
          <a:bodyPr/>
          <a:lstStyle/>
          <a:p>
            <a:r>
              <a:rPr lang="en-GB" sz="2400" dirty="0"/>
              <a:t>Discover the amazing world of engineering!</a:t>
            </a:r>
          </a:p>
        </p:txBody>
      </p:sp>
      <p:pic>
        <p:nvPicPr>
          <p:cNvPr id="6" name="Graphic 5">
            <a:extLst>
              <a:ext uri="{FF2B5EF4-FFF2-40B4-BE49-F238E27FC236}">
                <a16:creationId xmlns:a16="http://schemas.microsoft.com/office/drawing/2014/main" id="{FC1A836F-3DC6-E0A5-4ED7-128863B416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245" y="1911242"/>
            <a:ext cx="6186156" cy="1767032"/>
          </a:xfrm>
          <a:prstGeom prst="rect">
            <a:avLst/>
          </a:prstGeom>
        </p:spPr>
      </p:pic>
    </p:spTree>
    <p:extLst>
      <p:ext uri="{BB962C8B-B14F-4D97-AF65-F5344CB8AC3E}">
        <p14:creationId xmlns:p14="http://schemas.microsoft.com/office/powerpoint/2010/main" val="42282118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D8AC-BFFF-4D5A-88AE-266E62F15B14}"/>
              </a:ext>
            </a:extLst>
          </p:cNvPr>
          <p:cNvSpPr>
            <a:spLocks noGrp="1"/>
          </p:cNvSpPr>
          <p:nvPr>
            <p:ph type="title"/>
          </p:nvPr>
        </p:nvSpPr>
        <p:spPr>
          <a:xfrm>
            <a:off x="1417637" y="1765301"/>
            <a:ext cx="4495800" cy="609398"/>
          </a:xfrm>
        </p:spPr>
        <p:txBody>
          <a:bodyPr/>
          <a:lstStyle/>
          <a:p>
            <a:r>
              <a:rPr lang="en-GB" dirty="0"/>
              <a:t>What is INWED?</a:t>
            </a:r>
          </a:p>
        </p:txBody>
      </p:sp>
      <p:sp>
        <p:nvSpPr>
          <p:cNvPr id="3" name="Text Placeholder 2">
            <a:extLst>
              <a:ext uri="{FF2B5EF4-FFF2-40B4-BE49-F238E27FC236}">
                <a16:creationId xmlns:a16="http://schemas.microsoft.com/office/drawing/2014/main" id="{CA8010E9-7B18-482D-A479-C1DDA0880233}"/>
              </a:ext>
            </a:extLst>
          </p:cNvPr>
          <p:cNvSpPr>
            <a:spLocks noGrp="1"/>
          </p:cNvSpPr>
          <p:nvPr>
            <p:ph type="body" sz="quarter" idx="10"/>
          </p:nvPr>
        </p:nvSpPr>
        <p:spPr>
          <a:xfrm>
            <a:off x="1417637" y="2807383"/>
            <a:ext cx="5029200" cy="2631490"/>
          </a:xfrm>
        </p:spPr>
        <p:txBody>
          <a:bodyPr/>
          <a:lstStyle/>
          <a:p>
            <a:r>
              <a:rPr lang="da-DK" dirty="0"/>
              <a:t>International Women in Engineering Day, brought to you by Women’s Engineering Society (WES) is this year celebrating the theme #EnhancedByEngineering </a:t>
            </a:r>
          </a:p>
          <a:p>
            <a:endParaRPr lang="da-DK" dirty="0"/>
          </a:p>
          <a:p>
            <a:r>
              <a:rPr lang="da-DK" dirty="0"/>
              <a:t>INWED is the biggest celebration of </a:t>
            </a:r>
            <a:r>
              <a:rPr lang="da-DK" dirty="0" err="1"/>
              <a:t>women</a:t>
            </a:r>
            <a:r>
              <a:rPr lang="da-DK" dirty="0"/>
              <a:t> </a:t>
            </a:r>
            <a:r>
              <a:rPr lang="da-DK" dirty="0" err="1"/>
              <a:t>engineers</a:t>
            </a:r>
            <a:r>
              <a:rPr lang="da-DK" dirty="0"/>
              <a:t> in the </a:t>
            </a:r>
            <a:r>
              <a:rPr lang="da-DK" dirty="0" err="1"/>
              <a:t>world</a:t>
            </a:r>
            <a:r>
              <a:rPr lang="da-DK" dirty="0"/>
              <a:t>. As the </a:t>
            </a:r>
            <a:r>
              <a:rPr lang="da-DK" dirty="0" err="1"/>
              <a:t>only</a:t>
            </a:r>
            <a:r>
              <a:rPr lang="da-DK" dirty="0"/>
              <a:t> platform of </a:t>
            </a:r>
            <a:r>
              <a:rPr lang="da-DK" dirty="0" err="1"/>
              <a:t>its</a:t>
            </a:r>
            <a:r>
              <a:rPr lang="da-DK" dirty="0"/>
              <a:t> kind, it </a:t>
            </a:r>
            <a:r>
              <a:rPr lang="da-DK" dirty="0" err="1"/>
              <a:t>plays</a:t>
            </a:r>
            <a:r>
              <a:rPr lang="da-DK" dirty="0"/>
              <a:t> a vital </a:t>
            </a:r>
            <a:r>
              <a:rPr lang="da-DK" dirty="0" err="1"/>
              <a:t>role</a:t>
            </a:r>
            <a:r>
              <a:rPr lang="da-DK" dirty="0"/>
              <a:t> in </a:t>
            </a:r>
            <a:r>
              <a:rPr lang="da-DK" dirty="0" err="1"/>
              <a:t>encouraging</a:t>
            </a:r>
            <a:r>
              <a:rPr lang="da-DK" dirty="0"/>
              <a:t> more </a:t>
            </a:r>
            <a:r>
              <a:rPr lang="da-DK" dirty="0" err="1"/>
              <a:t>young</a:t>
            </a:r>
            <a:r>
              <a:rPr lang="da-DK" dirty="0"/>
              <a:t> </a:t>
            </a:r>
            <a:r>
              <a:rPr lang="da-DK" dirty="0" err="1"/>
              <a:t>women</a:t>
            </a:r>
            <a:r>
              <a:rPr lang="da-DK" dirty="0"/>
              <a:t> and girls to </a:t>
            </a:r>
            <a:r>
              <a:rPr lang="da-DK" dirty="0" err="1"/>
              <a:t>take</a:t>
            </a:r>
            <a:r>
              <a:rPr lang="da-DK" dirty="0"/>
              <a:t> up </a:t>
            </a:r>
            <a:r>
              <a:rPr lang="da-DK" dirty="0" err="1"/>
              <a:t>exciting</a:t>
            </a:r>
            <a:r>
              <a:rPr lang="da-DK" dirty="0"/>
              <a:t> </a:t>
            </a:r>
            <a:r>
              <a:rPr lang="da-DK" dirty="0" err="1"/>
              <a:t>engineering</a:t>
            </a:r>
            <a:r>
              <a:rPr lang="da-DK" dirty="0"/>
              <a:t> </a:t>
            </a:r>
            <a:r>
              <a:rPr lang="da-DK" dirty="0" err="1"/>
              <a:t>careers</a:t>
            </a:r>
            <a:r>
              <a:rPr lang="da-DK" dirty="0"/>
              <a:t>.</a:t>
            </a:r>
          </a:p>
        </p:txBody>
      </p:sp>
    </p:spTree>
    <p:extLst>
      <p:ext uri="{BB962C8B-B14F-4D97-AF65-F5344CB8AC3E}">
        <p14:creationId xmlns:p14="http://schemas.microsoft.com/office/powerpoint/2010/main" val="24838902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72BF-91CC-4936-9E4F-6600A70C37CE}"/>
              </a:ext>
            </a:extLst>
          </p:cNvPr>
          <p:cNvSpPr>
            <a:spLocks noGrp="1"/>
          </p:cNvSpPr>
          <p:nvPr>
            <p:ph type="title"/>
          </p:nvPr>
        </p:nvSpPr>
        <p:spPr/>
        <p:txBody>
          <a:bodyPr/>
          <a:lstStyle/>
          <a:p>
            <a:r>
              <a:rPr lang="en-GB" dirty="0"/>
              <a:t>What is engineering?</a:t>
            </a:r>
          </a:p>
        </p:txBody>
      </p:sp>
    </p:spTree>
    <p:extLst>
      <p:ext uri="{BB962C8B-B14F-4D97-AF65-F5344CB8AC3E}">
        <p14:creationId xmlns:p14="http://schemas.microsoft.com/office/powerpoint/2010/main" val="35439148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7D4AAE-3E27-463B-87A0-C47E31EAF0CC}"/>
              </a:ext>
            </a:extLst>
          </p:cNvPr>
          <p:cNvSpPr>
            <a:spLocks noGrp="1"/>
          </p:cNvSpPr>
          <p:nvPr>
            <p:ph type="body" sz="quarter" idx="10"/>
          </p:nvPr>
        </p:nvSpPr>
        <p:spPr>
          <a:xfrm>
            <a:off x="1387474" y="3116262"/>
            <a:ext cx="7526923" cy="3528141"/>
          </a:xfrm>
        </p:spPr>
        <p:txBody>
          <a:bodyPr/>
          <a:lstStyle/>
          <a:p>
            <a:pPr marL="0" indent="0">
              <a:buNone/>
            </a:pPr>
            <a:r>
              <a:rPr lang="en-GB" dirty="0"/>
              <a:t>Engineering is the application of science and mathematics to solve problems. Engineers figure out how things work and find practical uses for scientific discoveries. They’re often very creative inventors and innovators in their own right, taking on challenges from tackling climate change to creating medical miracle cures to designing cities.</a:t>
            </a:r>
          </a:p>
          <a:p>
            <a:pPr marL="0" indent="0">
              <a:buNone/>
            </a:pPr>
            <a:r>
              <a:rPr lang="en-GB" dirty="0"/>
              <a:t>If you like figuring out how to make things work, engineering could be the career for you.</a:t>
            </a:r>
          </a:p>
        </p:txBody>
      </p:sp>
      <p:sp>
        <p:nvSpPr>
          <p:cNvPr id="3" name="Title 2">
            <a:extLst>
              <a:ext uri="{FF2B5EF4-FFF2-40B4-BE49-F238E27FC236}">
                <a16:creationId xmlns:a16="http://schemas.microsoft.com/office/drawing/2014/main" id="{39D3E11A-7AA9-4A0C-AD16-3A40054D0907}"/>
              </a:ext>
            </a:extLst>
          </p:cNvPr>
          <p:cNvSpPr>
            <a:spLocks noGrp="1"/>
          </p:cNvSpPr>
          <p:nvPr>
            <p:ph type="title"/>
          </p:nvPr>
        </p:nvSpPr>
        <p:spPr/>
        <p:txBody>
          <a:bodyPr/>
          <a:lstStyle/>
          <a:p>
            <a:r>
              <a:rPr lang="en-GB" dirty="0"/>
              <a:t>Engineering is problem solving</a:t>
            </a:r>
          </a:p>
        </p:txBody>
      </p:sp>
    </p:spTree>
    <p:extLst>
      <p:ext uri="{BB962C8B-B14F-4D97-AF65-F5344CB8AC3E}">
        <p14:creationId xmlns:p14="http://schemas.microsoft.com/office/powerpoint/2010/main" val="36372893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A69BD-2B29-4DAF-B2AB-A15800E1771D}"/>
              </a:ext>
            </a:extLst>
          </p:cNvPr>
          <p:cNvSpPr>
            <a:spLocks noGrp="1"/>
          </p:cNvSpPr>
          <p:nvPr>
            <p:ph type="body" sz="quarter" idx="20"/>
          </p:nvPr>
        </p:nvSpPr>
        <p:spPr>
          <a:xfrm>
            <a:off x="727075" y="4411662"/>
            <a:ext cx="2136775" cy="438109"/>
          </a:xfrm>
        </p:spPr>
        <p:txBody>
          <a:bodyPr/>
          <a:lstStyle/>
          <a:p>
            <a:r>
              <a:rPr lang="en-GB" sz="1800" dirty="0"/>
              <a:t>Dr </a:t>
            </a:r>
            <a:r>
              <a:rPr lang="en-GB" sz="1800" dirty="0" err="1"/>
              <a:t>Tosin</a:t>
            </a:r>
            <a:r>
              <a:rPr lang="en-GB" sz="1800" dirty="0"/>
              <a:t> </a:t>
            </a:r>
            <a:r>
              <a:rPr lang="en-GB" sz="1800" dirty="0" err="1"/>
              <a:t>Adedipe-Elusakin</a:t>
            </a:r>
            <a:endParaRPr lang="en-GB" sz="1800" dirty="0"/>
          </a:p>
        </p:txBody>
      </p:sp>
      <p:sp>
        <p:nvSpPr>
          <p:cNvPr id="3" name="Text Placeholder 2">
            <a:extLst>
              <a:ext uri="{FF2B5EF4-FFF2-40B4-BE49-F238E27FC236}">
                <a16:creationId xmlns:a16="http://schemas.microsoft.com/office/drawing/2014/main" id="{F87B0B09-38B4-4621-BA28-A29FA585626B}"/>
              </a:ext>
            </a:extLst>
          </p:cNvPr>
          <p:cNvSpPr>
            <a:spLocks noGrp="1"/>
          </p:cNvSpPr>
          <p:nvPr>
            <p:ph type="body" sz="quarter" idx="21"/>
          </p:nvPr>
        </p:nvSpPr>
        <p:spPr>
          <a:xfrm>
            <a:off x="739775" y="5021261"/>
            <a:ext cx="2124075" cy="215444"/>
          </a:xfrm>
        </p:spPr>
        <p:txBody>
          <a:bodyPr/>
          <a:lstStyle/>
          <a:p>
            <a:r>
              <a:rPr lang="en-GB" dirty="0"/>
              <a:t>Tests innovative hydrogen production technology with the aim of reducing greenhouse gas emissions.</a:t>
            </a:r>
          </a:p>
        </p:txBody>
      </p:sp>
      <p:sp>
        <p:nvSpPr>
          <p:cNvPr id="4" name="Text Placeholder 3">
            <a:extLst>
              <a:ext uri="{FF2B5EF4-FFF2-40B4-BE49-F238E27FC236}">
                <a16:creationId xmlns:a16="http://schemas.microsoft.com/office/drawing/2014/main" id="{AC018F96-846D-447D-BC1C-B91F3CC3FF46}"/>
              </a:ext>
            </a:extLst>
          </p:cNvPr>
          <p:cNvSpPr>
            <a:spLocks noGrp="1"/>
          </p:cNvSpPr>
          <p:nvPr>
            <p:ph type="body" sz="quarter" idx="10"/>
          </p:nvPr>
        </p:nvSpPr>
        <p:spPr>
          <a:xfrm>
            <a:off x="739775" y="1465971"/>
            <a:ext cx="5133764" cy="332399"/>
          </a:xfrm>
        </p:spPr>
        <p:txBody>
          <a:bodyPr/>
          <a:lstStyle/>
          <a:p>
            <a:r>
              <a:rPr lang="en-GB" dirty="0">
                <a:latin typeface="+mj-lt"/>
              </a:rPr>
              <a:t>…and see what they do!</a:t>
            </a:r>
          </a:p>
        </p:txBody>
      </p:sp>
      <p:sp>
        <p:nvSpPr>
          <p:cNvPr id="8" name="Text Placeholder 7">
            <a:extLst>
              <a:ext uri="{FF2B5EF4-FFF2-40B4-BE49-F238E27FC236}">
                <a16:creationId xmlns:a16="http://schemas.microsoft.com/office/drawing/2014/main" id="{2D00030D-50C7-4111-97E1-F0CEB31A202E}"/>
              </a:ext>
            </a:extLst>
          </p:cNvPr>
          <p:cNvSpPr>
            <a:spLocks noGrp="1"/>
          </p:cNvSpPr>
          <p:nvPr>
            <p:ph type="body" sz="quarter" idx="29"/>
          </p:nvPr>
        </p:nvSpPr>
        <p:spPr>
          <a:xfrm>
            <a:off x="3684058" y="5021261"/>
            <a:ext cx="2124075" cy="215444"/>
          </a:xfrm>
        </p:spPr>
        <p:txBody>
          <a:bodyPr/>
          <a:lstStyle/>
          <a:p>
            <a:r>
              <a:rPr lang="en-GB" dirty="0"/>
              <a:t>Developed the end-to-end manufacturing process for the AstraZeneca COVID-19 vaccine</a:t>
            </a:r>
          </a:p>
        </p:txBody>
      </p:sp>
      <p:sp>
        <p:nvSpPr>
          <p:cNvPr id="9" name="Text Placeholder 8">
            <a:extLst>
              <a:ext uri="{FF2B5EF4-FFF2-40B4-BE49-F238E27FC236}">
                <a16:creationId xmlns:a16="http://schemas.microsoft.com/office/drawing/2014/main" id="{0D5E5421-6462-4F46-B4BD-E472E1B6B6CB}"/>
              </a:ext>
            </a:extLst>
          </p:cNvPr>
          <p:cNvSpPr>
            <a:spLocks noGrp="1"/>
          </p:cNvSpPr>
          <p:nvPr>
            <p:ph type="body" sz="quarter" idx="30"/>
          </p:nvPr>
        </p:nvSpPr>
        <p:spPr>
          <a:xfrm>
            <a:off x="6628341" y="5021261"/>
            <a:ext cx="2124075" cy="215444"/>
          </a:xfrm>
        </p:spPr>
        <p:txBody>
          <a:bodyPr/>
          <a:lstStyle/>
          <a:p>
            <a:r>
              <a:rPr lang="en-GB" dirty="0"/>
              <a:t>Designs electronics hardware for robot and cordless vacuum cleaners.</a:t>
            </a:r>
          </a:p>
        </p:txBody>
      </p:sp>
      <p:sp>
        <p:nvSpPr>
          <p:cNvPr id="10" name="Text Placeholder 9">
            <a:extLst>
              <a:ext uri="{FF2B5EF4-FFF2-40B4-BE49-F238E27FC236}">
                <a16:creationId xmlns:a16="http://schemas.microsoft.com/office/drawing/2014/main" id="{73CEF54D-6FC1-4C0E-9654-CF9A7AFDCCD7}"/>
              </a:ext>
            </a:extLst>
          </p:cNvPr>
          <p:cNvSpPr>
            <a:spLocks noGrp="1"/>
          </p:cNvSpPr>
          <p:nvPr>
            <p:ph type="body" sz="quarter" idx="31"/>
          </p:nvPr>
        </p:nvSpPr>
        <p:spPr>
          <a:xfrm>
            <a:off x="9572625" y="5021261"/>
            <a:ext cx="2124075" cy="215444"/>
          </a:xfrm>
        </p:spPr>
        <p:txBody>
          <a:bodyPr/>
          <a:lstStyle/>
          <a:p>
            <a:r>
              <a:rPr lang="en-GB" dirty="0"/>
              <a:t>Made the world’s first compostable hospital patient gown</a:t>
            </a:r>
          </a:p>
        </p:txBody>
      </p:sp>
      <p:sp>
        <p:nvSpPr>
          <p:cNvPr id="11" name="Title 10">
            <a:extLst>
              <a:ext uri="{FF2B5EF4-FFF2-40B4-BE49-F238E27FC236}">
                <a16:creationId xmlns:a16="http://schemas.microsoft.com/office/drawing/2014/main" id="{5BCAC2BC-8FBB-4632-9299-60F8588A8904}"/>
              </a:ext>
            </a:extLst>
          </p:cNvPr>
          <p:cNvSpPr>
            <a:spLocks noGrp="1"/>
          </p:cNvSpPr>
          <p:nvPr>
            <p:ph type="title"/>
          </p:nvPr>
        </p:nvSpPr>
        <p:spPr>
          <a:xfrm>
            <a:off x="731838" y="601662"/>
            <a:ext cx="10972800" cy="609398"/>
          </a:xfrm>
        </p:spPr>
        <p:txBody>
          <a:bodyPr/>
          <a:lstStyle/>
          <a:p>
            <a:r>
              <a:rPr lang="en-GB" dirty="0"/>
              <a:t>Let’s meet some engineers…</a:t>
            </a:r>
          </a:p>
        </p:txBody>
      </p:sp>
      <p:sp>
        <p:nvSpPr>
          <p:cNvPr id="18" name="Text Placeholder 1">
            <a:extLst>
              <a:ext uri="{FF2B5EF4-FFF2-40B4-BE49-F238E27FC236}">
                <a16:creationId xmlns:a16="http://schemas.microsoft.com/office/drawing/2014/main" id="{0366E971-4D8B-42AC-860D-EC8C86C1CF89}"/>
              </a:ext>
            </a:extLst>
          </p:cNvPr>
          <p:cNvSpPr txBox="1">
            <a:spLocks/>
          </p:cNvSpPr>
          <p:nvPr/>
        </p:nvSpPr>
        <p:spPr>
          <a:xfrm>
            <a:off x="3686552" y="4411661"/>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Alice Kan</a:t>
            </a:r>
          </a:p>
        </p:txBody>
      </p:sp>
      <p:sp>
        <p:nvSpPr>
          <p:cNvPr id="19" name="Text Placeholder 1">
            <a:extLst>
              <a:ext uri="{FF2B5EF4-FFF2-40B4-BE49-F238E27FC236}">
                <a16:creationId xmlns:a16="http://schemas.microsoft.com/office/drawing/2014/main" id="{81D7CF93-5495-4DE4-90BC-BA8184BAE360}"/>
              </a:ext>
            </a:extLst>
          </p:cNvPr>
          <p:cNvSpPr txBox="1">
            <a:spLocks/>
          </p:cNvSpPr>
          <p:nvPr/>
        </p:nvSpPr>
        <p:spPr>
          <a:xfrm>
            <a:off x="6602942" y="4424978"/>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Noor Mansur</a:t>
            </a:r>
          </a:p>
        </p:txBody>
      </p:sp>
      <p:sp>
        <p:nvSpPr>
          <p:cNvPr id="20" name="Text Placeholder 1">
            <a:extLst>
              <a:ext uri="{FF2B5EF4-FFF2-40B4-BE49-F238E27FC236}">
                <a16:creationId xmlns:a16="http://schemas.microsoft.com/office/drawing/2014/main" id="{B6CC5F69-01FA-4E1E-9A25-E54FBCD8AF8F}"/>
              </a:ext>
            </a:extLst>
          </p:cNvPr>
          <p:cNvSpPr txBox="1">
            <a:spLocks/>
          </p:cNvSpPr>
          <p:nvPr/>
        </p:nvSpPr>
        <p:spPr>
          <a:xfrm>
            <a:off x="9562419" y="4424977"/>
            <a:ext cx="2136775" cy="438109"/>
          </a:xfrm>
          <a:prstGeom prst="rect">
            <a:avLst/>
          </a:prstGeom>
        </p:spPr>
        <p:txBody>
          <a:bodyPr vert="horz" wrap="square" lIns="0" tIns="0" rIns="0" bIns="0" rtlCol="0">
            <a:noAutofit/>
          </a:bodyPr>
          <a:lstStyle>
            <a:lvl1pPr marL="0" marR="0" indent="0" algn="ctr"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600" b="0" kern="1200" spc="0" baseline="0">
                <a:solidFill>
                  <a:schemeClr val="bg1"/>
                </a:solidFill>
                <a:latin typeface="+mj-lt"/>
                <a:ea typeface="Roboto" pitchFamily="2" charset="0"/>
                <a:cs typeface="Lato Light" panose="020F0502020204030203" pitchFamily="34" charset="0"/>
              </a:defRPr>
            </a:lvl1pPr>
            <a:lvl2pPr marL="2286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2000" kern="1200" spc="0" baseline="0">
                <a:solidFill>
                  <a:schemeClr val="tx1"/>
                </a:solidFill>
                <a:latin typeface="+mn-lt"/>
                <a:ea typeface="Lato Light" panose="020F0502020204030203" pitchFamily="34" charset="0"/>
                <a:cs typeface="Lato Light" panose="020F0502020204030203" pitchFamily="34" charset="0"/>
              </a:defRPr>
            </a:lvl2pPr>
            <a:lvl3pPr marL="4572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3pPr>
            <a:lvl4pPr marL="6858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4pPr>
            <a:lvl5pPr marL="914400" marR="0" indent="0" algn="l" defTabSz="932742" rtl="0" eaLnBrk="1" fontAlgn="auto" latinLnBrk="0" hangingPunct="1">
              <a:lnSpc>
                <a:spcPct val="90000"/>
              </a:lnSpc>
              <a:spcBef>
                <a:spcPts val="0"/>
              </a:spcBef>
              <a:spcAft>
                <a:spcPts val="0"/>
              </a:spcAft>
              <a:buClr>
                <a:schemeClr val="bg1"/>
              </a:buClr>
              <a:buSzPct val="90000"/>
              <a:buFont typeface="Arial" panose="020B0604020202020204" pitchFamily="34" charset="0"/>
              <a:buNone/>
              <a:tabLst/>
              <a:defRPr sz="1600" kern="1200" spc="0" baseline="0">
                <a:solidFill>
                  <a:schemeClr val="tx1"/>
                </a:solidFill>
                <a:latin typeface="+mn-lt"/>
                <a:ea typeface="Lato Light" panose="020F0502020204030203" pitchFamily="34" charset="0"/>
                <a:cs typeface="Lato Light" panose="020F050202020403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Radhika Srinivasan</a:t>
            </a:r>
          </a:p>
        </p:txBody>
      </p:sp>
      <p:pic>
        <p:nvPicPr>
          <p:cNvPr id="6" name="Picture 5" descr="A person wearing glasses&#10;&#10;Description automatically generated with low confidence">
            <a:extLst>
              <a:ext uri="{FF2B5EF4-FFF2-40B4-BE49-F238E27FC236}">
                <a16:creationId xmlns:a16="http://schemas.microsoft.com/office/drawing/2014/main" id="{BCC99E1A-0721-177E-78F7-8B6F7FEDDD37}"/>
              </a:ext>
            </a:extLst>
          </p:cNvPr>
          <p:cNvPicPr>
            <a:picLocks noChangeAspect="1"/>
          </p:cNvPicPr>
          <p:nvPr/>
        </p:nvPicPr>
        <p:blipFill>
          <a:blip r:embed="rId2"/>
          <a:stretch>
            <a:fillRect/>
          </a:stretch>
        </p:blipFill>
        <p:spPr>
          <a:xfrm>
            <a:off x="960437" y="2025670"/>
            <a:ext cx="1665726" cy="2212426"/>
          </a:xfrm>
          <a:prstGeom prst="rect">
            <a:avLst/>
          </a:prstGeom>
        </p:spPr>
      </p:pic>
      <p:pic>
        <p:nvPicPr>
          <p:cNvPr id="12" name="Picture 11" descr="A close-up of a person smiling&#10;&#10;Description automatically generated">
            <a:extLst>
              <a:ext uri="{FF2B5EF4-FFF2-40B4-BE49-F238E27FC236}">
                <a16:creationId xmlns:a16="http://schemas.microsoft.com/office/drawing/2014/main" id="{A993E3B3-B8A0-8DBA-83B1-17389A039611}"/>
              </a:ext>
            </a:extLst>
          </p:cNvPr>
          <p:cNvPicPr>
            <a:picLocks noChangeAspect="1"/>
          </p:cNvPicPr>
          <p:nvPr/>
        </p:nvPicPr>
        <p:blipFill rotWithShape="1">
          <a:blip r:embed="rId3"/>
          <a:srcRect l="10365" t="3818" r="17220"/>
          <a:stretch/>
        </p:blipFill>
        <p:spPr>
          <a:xfrm>
            <a:off x="3922076" y="2025668"/>
            <a:ext cx="1665726" cy="2212427"/>
          </a:xfrm>
          <a:prstGeom prst="rect">
            <a:avLst/>
          </a:prstGeom>
        </p:spPr>
      </p:pic>
      <p:pic>
        <p:nvPicPr>
          <p:cNvPr id="14" name="Picture 13" descr="A person sitting on the floor with a computer on her head&#10;&#10;Description automatically generated with low confidence">
            <a:extLst>
              <a:ext uri="{FF2B5EF4-FFF2-40B4-BE49-F238E27FC236}">
                <a16:creationId xmlns:a16="http://schemas.microsoft.com/office/drawing/2014/main" id="{2CF8129B-1297-F18E-C2F1-D4FF468AFD9E}"/>
              </a:ext>
            </a:extLst>
          </p:cNvPr>
          <p:cNvPicPr>
            <a:picLocks noChangeAspect="1"/>
          </p:cNvPicPr>
          <p:nvPr/>
        </p:nvPicPr>
        <p:blipFill rotWithShape="1">
          <a:blip r:embed="rId4"/>
          <a:srcRect l="20723"/>
          <a:stretch/>
        </p:blipFill>
        <p:spPr>
          <a:xfrm>
            <a:off x="6883715" y="2025668"/>
            <a:ext cx="1756104" cy="221513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80BF936-E66A-A2D3-5366-BA8595E1682F}"/>
              </a:ext>
            </a:extLst>
          </p:cNvPr>
          <p:cNvPicPr>
            <a:picLocks noChangeAspect="1"/>
          </p:cNvPicPr>
          <p:nvPr/>
        </p:nvPicPr>
        <p:blipFill rotWithShape="1">
          <a:blip r:embed="rId5"/>
          <a:srcRect l="11180" r="9445"/>
          <a:stretch/>
        </p:blipFill>
        <p:spPr>
          <a:xfrm>
            <a:off x="9752754" y="2037178"/>
            <a:ext cx="1756104" cy="2212427"/>
          </a:xfrm>
          <a:prstGeom prst="rect">
            <a:avLst/>
          </a:prstGeom>
        </p:spPr>
      </p:pic>
    </p:spTree>
    <p:extLst>
      <p:ext uri="{BB962C8B-B14F-4D97-AF65-F5344CB8AC3E}">
        <p14:creationId xmlns:p14="http://schemas.microsoft.com/office/powerpoint/2010/main" val="41073505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D6DC-24B7-46EE-8092-CCEDD140C8AB}"/>
              </a:ext>
            </a:extLst>
          </p:cNvPr>
          <p:cNvSpPr>
            <a:spLocks noGrp="1"/>
          </p:cNvSpPr>
          <p:nvPr>
            <p:ph type="title"/>
          </p:nvPr>
        </p:nvSpPr>
        <p:spPr/>
        <p:txBody>
          <a:bodyPr/>
          <a:lstStyle/>
          <a:p>
            <a:r>
              <a:rPr lang="en-GB" dirty="0"/>
              <a:t>We need more women engineers</a:t>
            </a:r>
          </a:p>
        </p:txBody>
      </p:sp>
      <p:sp>
        <p:nvSpPr>
          <p:cNvPr id="4" name="Text Placeholder 3">
            <a:extLst>
              <a:ext uri="{FF2B5EF4-FFF2-40B4-BE49-F238E27FC236}">
                <a16:creationId xmlns:a16="http://schemas.microsoft.com/office/drawing/2014/main" id="{C387B49F-F575-4DC3-A4D7-0067E186B904}"/>
              </a:ext>
            </a:extLst>
          </p:cNvPr>
          <p:cNvSpPr>
            <a:spLocks noGrp="1"/>
          </p:cNvSpPr>
          <p:nvPr>
            <p:ph type="body" sz="quarter" idx="14"/>
          </p:nvPr>
        </p:nvSpPr>
        <p:spPr>
          <a:xfrm>
            <a:off x="4846637" y="3001590"/>
            <a:ext cx="6857999" cy="2705472"/>
          </a:xfrm>
        </p:spPr>
        <p:txBody>
          <a:bodyPr/>
          <a:lstStyle/>
          <a:p>
            <a:r>
              <a:rPr lang="en-GB" sz="1800" dirty="0"/>
              <a:t>Look around you at your classmates. There are probably similar numbers of boys and girls right?</a:t>
            </a:r>
          </a:p>
          <a:p>
            <a:r>
              <a:rPr lang="en-GB" dirty="0"/>
              <a:t>Women make up only 16.5% of engineers. That’s less than one in every 5!</a:t>
            </a:r>
          </a:p>
          <a:p>
            <a:r>
              <a:rPr lang="en-GB" dirty="0"/>
              <a:t>Companies recognise that they need more women engineers to create brilliant inventions and they’re doing everything they can to encourage them.</a:t>
            </a:r>
          </a:p>
          <a:p>
            <a:r>
              <a:rPr lang="en-GB" dirty="0"/>
              <a:t>Similarly, degree courses and apprenticeships are now very welcoming places for girls., so there's nothing to stop you!</a:t>
            </a:r>
            <a:endParaRPr lang="en-GB" sz="1800" dirty="0"/>
          </a:p>
        </p:txBody>
      </p:sp>
    </p:spTree>
    <p:extLst>
      <p:ext uri="{BB962C8B-B14F-4D97-AF65-F5344CB8AC3E}">
        <p14:creationId xmlns:p14="http://schemas.microsoft.com/office/powerpoint/2010/main" val="3653105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7AA-B758-477B-9893-A78451ADE8F1}"/>
              </a:ext>
            </a:extLst>
          </p:cNvPr>
          <p:cNvSpPr>
            <a:spLocks noGrp="1"/>
          </p:cNvSpPr>
          <p:nvPr>
            <p:ph type="title"/>
          </p:nvPr>
        </p:nvSpPr>
        <p:spPr/>
        <p:txBody>
          <a:bodyPr/>
          <a:lstStyle/>
          <a:p>
            <a:r>
              <a:rPr lang="en-GB" dirty="0"/>
              <a:t>The Primary School </a:t>
            </a:r>
            <a:r>
              <a:rPr lang="en-GB" dirty="0" err="1"/>
              <a:t>lINWED</a:t>
            </a:r>
            <a:r>
              <a:rPr lang="en-GB" dirty="0"/>
              <a:t> Engineering Challenge</a:t>
            </a:r>
          </a:p>
        </p:txBody>
      </p:sp>
      <p:sp>
        <p:nvSpPr>
          <p:cNvPr id="4" name="Text Placeholder 3">
            <a:extLst>
              <a:ext uri="{FF2B5EF4-FFF2-40B4-BE49-F238E27FC236}">
                <a16:creationId xmlns:a16="http://schemas.microsoft.com/office/drawing/2014/main" id="{2DEF4B0D-AC9D-4F58-B5AE-C54E77272A1B}"/>
              </a:ext>
            </a:extLst>
          </p:cNvPr>
          <p:cNvSpPr>
            <a:spLocks noGrp="1"/>
          </p:cNvSpPr>
          <p:nvPr>
            <p:ph type="body" sz="quarter" idx="14"/>
          </p:nvPr>
        </p:nvSpPr>
        <p:spPr>
          <a:xfrm>
            <a:off x="4846637" y="3359084"/>
            <a:ext cx="6857998" cy="2424178"/>
          </a:xfrm>
        </p:spPr>
        <p:txBody>
          <a:bodyPr/>
          <a:lstStyle/>
          <a:p>
            <a:r>
              <a:rPr lang="en-GB" sz="1600" dirty="0"/>
              <a:t>Have a good think about something you’d like to invent. Let your imagination run wild! It might be something to help you in your everyday life, or something that’ll help the whole world be a better place.</a:t>
            </a:r>
          </a:p>
          <a:p>
            <a:r>
              <a:rPr lang="en-GB" dirty="0"/>
              <a:t>Draw out what your invention might look like. You may choose to label different bits of your invention to help people understand how it works.</a:t>
            </a:r>
            <a:endParaRPr lang="en-GB" sz="1600" dirty="0"/>
          </a:p>
        </p:txBody>
      </p:sp>
      <p:sp>
        <p:nvSpPr>
          <p:cNvPr id="5" name="Text Placeholder 4">
            <a:extLst>
              <a:ext uri="{FF2B5EF4-FFF2-40B4-BE49-F238E27FC236}">
                <a16:creationId xmlns:a16="http://schemas.microsoft.com/office/drawing/2014/main" id="{694A3E9C-5A99-4D30-B821-75A36598C344}"/>
              </a:ext>
            </a:extLst>
          </p:cNvPr>
          <p:cNvSpPr>
            <a:spLocks noGrp="1"/>
          </p:cNvSpPr>
          <p:nvPr>
            <p:ph type="body" sz="quarter" idx="17"/>
          </p:nvPr>
        </p:nvSpPr>
        <p:spPr>
          <a:xfrm>
            <a:off x="4846637" y="2735262"/>
            <a:ext cx="4853623" cy="307777"/>
          </a:xfrm>
        </p:spPr>
        <p:txBody>
          <a:bodyPr/>
          <a:lstStyle/>
          <a:p>
            <a:r>
              <a:rPr lang="en-GB" dirty="0"/>
              <a:t>Take your first step as an engineer</a:t>
            </a:r>
          </a:p>
        </p:txBody>
      </p:sp>
    </p:spTree>
    <p:extLst>
      <p:ext uri="{BB962C8B-B14F-4D97-AF65-F5344CB8AC3E}">
        <p14:creationId xmlns:p14="http://schemas.microsoft.com/office/powerpoint/2010/main" val="14400755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27AA-B758-477B-9893-A78451ADE8F1}"/>
              </a:ext>
            </a:extLst>
          </p:cNvPr>
          <p:cNvSpPr>
            <a:spLocks noGrp="1"/>
          </p:cNvSpPr>
          <p:nvPr>
            <p:ph type="title"/>
          </p:nvPr>
        </p:nvSpPr>
        <p:spPr/>
        <p:txBody>
          <a:bodyPr/>
          <a:lstStyle/>
          <a:p>
            <a:r>
              <a:rPr lang="en-GB" dirty="0"/>
              <a:t>The Secondary School INWED Engineering Challenge</a:t>
            </a:r>
          </a:p>
        </p:txBody>
      </p:sp>
      <p:sp>
        <p:nvSpPr>
          <p:cNvPr id="4" name="Text Placeholder 3">
            <a:extLst>
              <a:ext uri="{FF2B5EF4-FFF2-40B4-BE49-F238E27FC236}">
                <a16:creationId xmlns:a16="http://schemas.microsoft.com/office/drawing/2014/main" id="{2DEF4B0D-AC9D-4F58-B5AE-C54E77272A1B}"/>
              </a:ext>
            </a:extLst>
          </p:cNvPr>
          <p:cNvSpPr>
            <a:spLocks noGrp="1"/>
          </p:cNvSpPr>
          <p:nvPr>
            <p:ph type="body" sz="quarter" idx="14"/>
          </p:nvPr>
        </p:nvSpPr>
        <p:spPr>
          <a:xfrm>
            <a:off x="4846637" y="3359084"/>
            <a:ext cx="6857998" cy="1355756"/>
          </a:xfrm>
        </p:spPr>
        <p:txBody>
          <a:bodyPr/>
          <a:lstStyle/>
          <a:p>
            <a:r>
              <a:rPr lang="en-GB" sz="1600" dirty="0"/>
              <a:t>First choose a problem or challenge you’d like to solve. This can be something big like climate change or fixing an everyday annoyance like shoelaces that don’t stay tied up!</a:t>
            </a:r>
          </a:p>
          <a:p>
            <a:r>
              <a:rPr lang="en-GB" dirty="0"/>
              <a:t>Break down your problem into parts and identify some of the challenges you’ll face in fixing your problem</a:t>
            </a:r>
          </a:p>
          <a:p>
            <a:r>
              <a:rPr lang="en-GB" sz="1600" dirty="0"/>
              <a:t>Either individually or in groups, come up with creative ideas that could be tested to address the challenges you’ve mapped out</a:t>
            </a:r>
          </a:p>
        </p:txBody>
      </p:sp>
      <p:sp>
        <p:nvSpPr>
          <p:cNvPr id="5" name="Text Placeholder 4">
            <a:extLst>
              <a:ext uri="{FF2B5EF4-FFF2-40B4-BE49-F238E27FC236}">
                <a16:creationId xmlns:a16="http://schemas.microsoft.com/office/drawing/2014/main" id="{694A3E9C-5A99-4D30-B821-75A36598C344}"/>
              </a:ext>
            </a:extLst>
          </p:cNvPr>
          <p:cNvSpPr>
            <a:spLocks noGrp="1"/>
          </p:cNvSpPr>
          <p:nvPr>
            <p:ph type="body" sz="quarter" idx="17"/>
          </p:nvPr>
        </p:nvSpPr>
        <p:spPr>
          <a:xfrm>
            <a:off x="4846637" y="2735262"/>
            <a:ext cx="4853623" cy="307777"/>
          </a:xfrm>
        </p:spPr>
        <p:txBody>
          <a:bodyPr/>
          <a:lstStyle/>
          <a:p>
            <a:r>
              <a:rPr lang="en-GB" dirty="0"/>
              <a:t>Take your first step as an engineer</a:t>
            </a:r>
          </a:p>
        </p:txBody>
      </p:sp>
    </p:spTree>
    <p:extLst>
      <p:ext uri="{BB962C8B-B14F-4D97-AF65-F5344CB8AC3E}">
        <p14:creationId xmlns:p14="http://schemas.microsoft.com/office/powerpoint/2010/main" val="22007000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9499"/>
      </p:ext>
    </p:extLst>
  </p:cSld>
  <p:clrMapOvr>
    <a:masterClrMapping/>
  </p:clrMapOvr>
  <p:transition>
    <p:fade/>
  </p:transition>
</p:sld>
</file>

<file path=ppt/theme/theme1.xml><?xml version="1.0" encoding="utf-8"?>
<a:theme xmlns:a="http://schemas.openxmlformats.org/drawingml/2006/main" name="Bare Naked Money Master Template 2020">
  <a:themeElements>
    <a:clrScheme name="WES-2021">
      <a:dk1>
        <a:srgbClr val="000000"/>
      </a:dk1>
      <a:lt1>
        <a:srgbClr val="FFFFFF"/>
      </a:lt1>
      <a:dk2>
        <a:srgbClr val="9ACA3C"/>
      </a:dk2>
      <a:lt2>
        <a:srgbClr val="6F2C91"/>
      </a:lt2>
      <a:accent1>
        <a:srgbClr val="00724A"/>
      </a:accent1>
      <a:accent2>
        <a:srgbClr val="D94144"/>
      </a:accent2>
      <a:accent3>
        <a:srgbClr val="A5C3D2"/>
      </a:accent3>
      <a:accent4>
        <a:srgbClr val="E9C103"/>
      </a:accent4>
      <a:accent5>
        <a:srgbClr val="00669C"/>
      </a:accent5>
      <a:accent6>
        <a:srgbClr val="000000"/>
      </a:accent6>
      <a:hlink>
        <a:srgbClr val="0070C0"/>
      </a:hlink>
      <a:folHlink>
        <a:srgbClr val="00B0F0"/>
      </a:folHlink>
    </a:clrScheme>
    <a:fontScheme name="WES-2021">
      <a:majorFont>
        <a:latin typeface="pt sans bold"/>
        <a:ea typeface=""/>
        <a:cs typeface=""/>
      </a:majorFont>
      <a:minorFont>
        <a:latin typeface="pt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4b9092d-b8c6-4a0d-83ef-57c56ce77849}">
  <we:reference id="0ac3b04a-88a0-4185-b606-9699eefd4cce" version="1.0.0.0" store="developer" storeType="Registry"/>
  <we:alternateReferences/>
  <we:properties>
    <we:property name="GeneratedPresentationAssetsSettings" value="{&quot;TPID&quot;:&quot;&quot;,&quot;GPId&quot;:&quot;805dab74-07fa-4b4c-80b8-b970961ffc1e&quot;,&quot;SlideList&quot;:[{&quot;SId&quot;:&quot;256&quot;,&quot;STitle&quot;:&quot;Thank You For Using The Microsoft 365 Pitch Deck Assembler (V1)&quot;},{&quot;SId&quot;:&quot;257&quot;,&quot;STitle&quot;:&quot;Additional Resources: Plays, Industry &amp; Additional Topics&quot;},{&quot;SId&quot;:&quot;258&quot;,&quot;STitle&quot;:&quot;Work Management Additional Content&quot;},{&quot;SId&quot;:&quot;259&quot;,&quot;STitle&quot;:&quot;Surface Additional Content&quot;},{&quot;SId&quot;:&quot;260&quot;,&quot;STitle&quot;:&quot;&quot;},{&quot;SId&quot;:&quot;261&quot;,&quot;STitle&quot;:&quot;Modern workplace is top of mind for business leaders&quot;},{&quot;SId&quot;:&quot;262&quot;,&quot;STitle&quot;:&quot;&quot;},{&quot;SId&quot;:&quot;263&quot;,&quot;STitle&quot;:&quot;&quot;},{&quot;SId&quot;:&quot;264&quot;,&quot;STitle&quot;:&quot;Built for teamwork&quot;},{&quot;SId&quot;:&quot;265&quot;,&quot;STitle&quot;:&quot;&quot;},{&quot;SId&quot;:&quot;266&quot;,&quot;STitle&quot;:&quot;&quot;},{&quot;SId&quot;:&quot;267&quot;,&quot;STitle&quot;:&quot;&quot;},{&quot;SId&quot;:&quot;268&quot;,&quot;STitle&quot;:&quot;&quot;},{&quot;SId&quot;:&quot;269&quot;,&quot;STitle&quot;:&quot;&quot;},{&quot;SId&quot;:&quot;270&quot;,&quot;STitle&quot;:&quot;&quot;},{&quot;SId&quot;:&quot;271&quot;,&quot;STitle&quot;:&quot;Alberta Investment Management Corporation&quot;},{&quot;SId&quot;:&quot;272&quot;,&quot;STitle&quot;:&quot;&quot;},{&quot;SId&quot;:&quot;273&quot;,&quot;STitle&quot;:&quot;&quot;},{&quot;SId&quot;:&quot;274&quot;,&quot;STitle&quot;:&quot;&quot;},{&quot;SId&quot;:&quot;275&quot;,&quot;STitle&quot;:&quot;&quot;},{&quot;SId&quot;:&quot;276&quot;,&quot;STitle&quot;:&quot;&quot;},{&quot;SId&quot;:&quot;277&quot;,&quot;STitle&quot;:&quot;&quot;},{&quot;SId&quot;:&quot;278&quot;,&quot;STitle&quot;:&quot;&quot;},{&quot;SId&quot;:&quot;279&quot;,&quot;STitle&quot;:&quot;&quot;},{&quot;SId&quot;:&quot;280&quot;,&quot;STitle&quot;:&quot;&quot;},{&quot;SId&quot;:&quot;281&quot;,&quot;STitle&quot;:&quot;&quot;},{&quot;SId&quot;:&quot;282&quot;,&quot;STitle&quot;:&quot;&quot;},{&quot;SId&quot;:&quot;283&quot;,&quot;STitle&quot;:&quot;&quot;},{&quot;SId&quot;:&quot;284&quot;,&quot;STitle&quot;:&quot;&quot;},{&quot;SId&quot;:&quot;285&quot;,&quot;STitle&quot;:&quot;Generali Deutschland AG&quot;},{&quot;SId&quot;:&quot;286&quot;,&quot;STitle&quot;:&quot;Additional Topics&quot;},{&quot;SId&quot;:&quot;287&quot;,&quot;STitle&quot;:&quot;Microsoft Enterprise Services&quot;},{&quot;SId&quot;:&quot;288&quot;,&quot;STitle&quot;:&quot;Mixed reality is a core component of digital transformation &quot;},{&quot;SId&quot;:&quot;289&quot;,&quot;STitle&quot;:&quot;Microsoft has the most advanced platform and the broadest range of devices for mixed reality today &quot;},{&quot;SId&quot;:&quot;290&quot;,&quot;STitle&quot;:&quot;What is HoloLens?&quot;},{&quot;SId&quot;:&quot;291&quot;,&quot;STitle&quot;:&quot;HoloLens vision&quot;},{&quot;SId&quot;:&quot;292&quot;,&quot;STitle&quot;:&quot;Remote collaboration &amp; assistance&quot;},{&quot;SId&quot;:&quot;293&quot;,&quot;STitle&quot;:&quot;Microsoft 365 Enterprise&quot;},{&quot;SId&quot;:&quot;294&quot;,&quot;STitle&quot;:&quot;Thank you.&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DADFDB7CC3046A65623284072770A" ma:contentTypeVersion="21" ma:contentTypeDescription="Create a new document." ma:contentTypeScope="" ma:versionID="62ea94a7eb86795a18b35be45820d723">
  <xsd:schema xmlns:xsd="http://www.w3.org/2001/XMLSchema" xmlns:xs="http://www.w3.org/2001/XMLSchema" xmlns:p="http://schemas.microsoft.com/office/2006/metadata/properties" xmlns:ns2="9a92ea52-7c61-4d18-a1af-6ea66430b887" xmlns:ns3="3e8e8b53-dde9-46dc-9377-d8c7c0a6c7b3" targetNamespace="http://schemas.microsoft.com/office/2006/metadata/properties" ma:root="true" ma:fieldsID="fbc82dc3d58cbd2b88c8d4a1a3b0051e" ns2:_="" ns3:_="">
    <xsd:import namespace="9a92ea52-7c61-4d18-a1af-6ea66430b887"/>
    <xsd:import namespace="3e8e8b53-dde9-46dc-9377-d8c7c0a6c7b3"/>
    <xsd:element name="properties">
      <xsd:complexType>
        <xsd:sequence>
          <xsd:element name="documentManagement">
            <xsd:complexType>
              <xsd:all>
                <xsd:element ref="ns2:_x006e_ll7"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2ea52-7c61-4d18-a1af-6ea66430b887" elementFormDefault="qualified">
    <xsd:import namespace="http://schemas.microsoft.com/office/2006/documentManagement/types"/>
    <xsd:import namespace="http://schemas.microsoft.com/office/infopath/2007/PartnerControls"/>
    <xsd:element name="_x006e_ll7" ma:index="2" nillable="true" ma:displayName="Date and Time" ma:internalName="_x006e_ll7" ma:readOnly="false">
      <xsd:simpleType>
        <xsd:restriction base="dms:DateTime"/>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hidden="true"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hidden="true" ma:internalName="MediaServiceKeyPoints" ma:readOnly="true">
      <xsd:simpleType>
        <xsd:restriction base="dms:Note"/>
      </xsd:simpleType>
    </xsd:element>
    <xsd:element name="MediaLengthInSeconds" ma:index="21"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7de46d-27b9-46a9-bc43-ada7b88e0a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e8b53-dde9-46dc-9377-d8c7c0a6c7b3" elementFormDefault="qualified">
    <xsd:import namespace="http://schemas.microsoft.com/office/2006/documentManagement/types"/>
    <xsd:import namespace="http://schemas.microsoft.com/office/infopath/2007/PartnerControls"/>
    <xsd:element name="SharedWithUsers" ma:index="8"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hidden="true" ma:internalName="SharedWithDetails" ma:readOnly="true">
      <xsd:simpleType>
        <xsd:restriction base="dms:Note"/>
      </xsd:simpleType>
    </xsd:element>
    <xsd:element name="TaxCatchAll" ma:index="24" nillable="true" ma:displayName="Taxonomy Catch All Column" ma:hidden="true" ma:list="{54b357f8-6463-4ce4-8b56-3c6df1ca91c0}" ma:internalName="TaxCatchAll" ma:showField="CatchAllData" ma:web="3e8e8b53-dde9-46dc-9377-d8c7c0a6c7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8e8b53-dde9-46dc-9377-d8c7c0a6c7b3">
      <Value>103</Value>
      <Value>102</Value>
      <Value>101</Value>
      <Value>100</Value>
      <Value>99</Value>
    </TaxCatchAll>
    <lcf76f155ced4ddcb4097134ff3c332f xmlns="9a92ea52-7c61-4d18-a1af-6ea66430b887">
      <Terms xmlns="http://schemas.microsoft.com/office/infopath/2007/PartnerControls"/>
    </lcf76f155ced4ddcb4097134ff3c332f>
    <_x006e_ll7 xmlns="9a92ea52-7c61-4d18-a1af-6ea66430b887" xsi:nil="true"/>
  </documentManagement>
</p:properties>
</file>

<file path=customXml/itemProps1.xml><?xml version="1.0" encoding="utf-8"?>
<ds:datastoreItem xmlns:ds="http://schemas.openxmlformats.org/officeDocument/2006/customXml" ds:itemID="{EB6A86C9-4ED5-4909-A62F-8CDB95AA5E46}"/>
</file>

<file path=customXml/itemProps2.xml><?xml version="1.0" encoding="utf-8"?>
<ds:datastoreItem xmlns:ds="http://schemas.openxmlformats.org/officeDocument/2006/customXml" ds:itemID="{6AD0A5D1-A0BA-4D9D-AA48-909EFC74C3FF}"/>
</file>

<file path=customXml/itemProps3.xml><?xml version="1.0" encoding="utf-8"?>
<ds:datastoreItem xmlns:ds="http://schemas.openxmlformats.org/officeDocument/2006/customXml" ds:itemID="{7DA3D534-4C68-4F05-82E3-30DDC1FA97E7}"/>
</file>

<file path=docProps/app.xml><?xml version="1.0" encoding="utf-8"?>
<Properties xmlns="http://schemas.openxmlformats.org/officeDocument/2006/extended-properties" xmlns:vt="http://schemas.openxmlformats.org/officeDocument/2006/docPropsVTypes">
  <Template/>
  <TotalTime>8180</TotalTime>
  <Words>487</Words>
  <Application>Microsoft Office PowerPoint</Application>
  <PresentationFormat>Custom</PresentationFormat>
  <Paragraphs>35</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Lato</vt:lpstr>
      <vt:lpstr>pt sans</vt:lpstr>
      <vt:lpstr>pt sans bold</vt:lpstr>
      <vt:lpstr>Segoe UI</vt:lpstr>
      <vt:lpstr>Wingdings</vt:lpstr>
      <vt:lpstr>Bare Naked Money Master Template 2020</vt:lpstr>
      <vt:lpstr>PowerPoint Presentation</vt:lpstr>
      <vt:lpstr>What is INWED?</vt:lpstr>
      <vt:lpstr>What is engineering?</vt:lpstr>
      <vt:lpstr>Engineering is problem solving</vt:lpstr>
      <vt:lpstr>Let’s meet some engineers…</vt:lpstr>
      <vt:lpstr>We need more women engineers</vt:lpstr>
      <vt:lpstr>The Primary School lINWED Engineering Challenge</vt:lpstr>
      <vt:lpstr>The Secondary School INWED Engineering Challenge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Using The Microsoft 365 Pitch Deck Assembler (V1)</dc:title>
  <dc:creator>rob</dc:creator>
  <cp:lastModifiedBy>Candi Colbourn</cp:lastModifiedBy>
  <cp:revision>412</cp:revision>
  <dcterms:modified xsi:type="dcterms:W3CDTF">2024-06-07T13:21:54Z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v-ellars@microsoft.com</vt:lpwstr>
  </property>
  <property fmtid="{D5CDD505-2E9C-101B-9397-08002B2CF9AE}" pid="5" name="MSIP_Label_f42aa342-8706-4288-bd11-ebb85995028c_SetDate">
    <vt:lpwstr>2017-12-15T19:02:32.0807259Z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p1cd454bacc149bfbcfd764edd279de7">
    <vt:lpwstr/>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DSWF">
    <vt:lpwstr>, </vt:lpwstr>
  </property>
  <property fmtid="{D5CDD505-2E9C-101B-9397-08002B2CF9AE}" pid="15" name="_dlc_policyId">
    <vt:lpwstr/>
  </property>
  <property fmtid="{D5CDD505-2E9C-101B-9397-08002B2CF9AE}" pid="16" name="Region">
    <vt:lpwstr/>
  </property>
  <property fmtid="{D5CDD505-2E9C-101B-9397-08002B2CF9AE}" pid="17" name="ODSWF1">
    <vt:lpwstr>, </vt:lpwstr>
  </property>
  <property fmtid="{D5CDD505-2E9C-101B-9397-08002B2CF9AE}" pid="18" name="Confidentiality">
    <vt:lpwstr>38;#customer ready|8986c41d-21c5-4f8f-8a12-ea4625b46858</vt:lpwstr>
  </property>
  <property fmtid="{D5CDD505-2E9C-101B-9397-08002B2CF9AE}" pid="19" name="ItemType">
    <vt:lpwstr>45;#presentations|317da5a4-398e-4c38-b265-afd519770055</vt:lpwstr>
  </property>
  <property fmtid="{D5CDD505-2E9C-101B-9397-08002B2CF9AE}" pid="20" name="ContentTypeId">
    <vt:lpwstr>0x010100BF6DADFDB7CC3046A65623284072770A</vt:lpwstr>
  </property>
  <property fmtid="{D5CDD505-2E9C-101B-9397-08002B2CF9AE}" pid="21" name="bc28b5f076654a3b96073bbbebfeb8c9">
    <vt:lpwstr/>
  </property>
  <property fmtid="{D5CDD505-2E9C-101B-9397-08002B2CF9AE}" pid="22" name="Update Parent Child Relation">
    <vt:lpwstr>, </vt:lpwstr>
  </property>
  <property fmtid="{D5CDD505-2E9C-101B-9397-08002B2CF9AE}" pid="23" name="FolderExtensions">
    <vt:lpwstr/>
  </property>
  <property fmtid="{D5CDD505-2E9C-101B-9397-08002B2CF9AE}" pid="24" name="ga0c0bf70a6644469c61b3efa7025301">
    <vt:lpwstr/>
  </property>
  <property fmtid="{D5CDD505-2E9C-101B-9397-08002B2CF9AE}" pid="25" name="j4d667fb28274e85b2214f6e751c8d1f">
    <vt:lpwstr/>
  </property>
  <property fmtid="{D5CDD505-2E9C-101B-9397-08002B2CF9AE}" pid="26" name="MSProducts">
    <vt:lpwstr/>
  </property>
  <property fmtid="{D5CDD505-2E9C-101B-9397-08002B2CF9AE}" pid="27" name="TaxKeywordTaxHTField">
    <vt:lpwstr>brand management|cac76500-9e66-48d2-9431-ad8489b366f1;Visual Identity|0d7b1aaf-adb9-4549-87f2-04218945c815;brand guidelines|869c67fb-4ae4-4cf1-8315-33fbb28a6230;MSVID|dc886432-d75b-4970-b95c-9b2d14decb15;grid|73ed6bc3-bea5-40dd-b0db-3e7c85d29c98</vt:lpwstr>
  </property>
  <property fmtid="{D5CDD505-2E9C-101B-9397-08002B2CF9AE}" pid="28" name="Industries">
    <vt:lpwstr/>
  </property>
  <property fmtid="{D5CDD505-2E9C-101B-9397-08002B2CF9AE}" pid="29" name="Audience">
    <vt:lpwstr/>
  </property>
  <property fmtid="{D5CDD505-2E9C-101B-9397-08002B2CF9AE}" pid="30" name="Competitors">
    <vt:lpwstr/>
  </property>
  <property fmtid="{D5CDD505-2E9C-101B-9397-08002B2CF9AE}" pid="31" name="SMSGDomain">
    <vt:lpwstr>49;#Enterprise and Partner Group|b6e10940-8c6c-40cf-9dc4-c224c7da837a;#173;#Cloud and Enterprise|adc2fe87-c79a-4ded-a449-3f86b954069d</vt:lpwstr>
  </property>
  <property fmtid="{D5CDD505-2E9C-101B-9397-08002B2CF9AE}" pid="32" name="ExperienceContentType">
    <vt:lpwstr/>
  </property>
  <property fmtid="{D5CDD505-2E9C-101B-9397-08002B2CF9AE}" pid="33" name="BusinessArchitecture">
    <vt:lpwstr/>
  </property>
  <property fmtid="{D5CDD505-2E9C-101B-9397-08002B2CF9AE}" pid="34" name="j031aa32f4154c8c9a646efae715ebde">
    <vt:lpwstr/>
  </property>
  <property fmtid="{D5CDD505-2E9C-101B-9397-08002B2CF9AE}" pid="35" name="Products">
    <vt:lpwstr>34;#Office 365|79b3b58e-e806-4c92-b1ab-8c086f06098a;#539;#Windows 10|d367191d-72a3-43b9-a75c-4ec35baf2ce8;#41;#Microsoft Azure|669a3112-5edf-444b-a003-630063601f07;#487;#Windows Server|ca5543fc-6710-4f1f-bdee-81c42361029e;#670;#Microsoft SQL Server|261ba8</vt:lpwstr>
  </property>
  <property fmtid="{D5CDD505-2E9C-101B-9397-08002B2CF9AE}" pid="36" name="ODSWF2">
    <vt:lpwstr>, </vt:lpwstr>
  </property>
  <property fmtid="{D5CDD505-2E9C-101B-9397-08002B2CF9AE}" pid="37" name="l6f004f21209409da86a713c0f24627d">
    <vt:lpwstr/>
  </property>
  <property fmtid="{D5CDD505-2E9C-101B-9397-08002B2CF9AE}" pid="38" name="WorkflowChangePath">
    <vt:lpwstr>4c942473-d120-4286-a51a-b65ad3d92ffb,3;4c942473-d120-4286-a51a-b65ad3d92ffb,3;4c942473-d120-4286-a51a-b65ad3d92ffb,3;4c942473-d120-4286-a51a-b65ad3d92ffb,8;4c942473-d120-4286-a51a-b65ad3d92ffb,27;4c942473-d120-4286-a51a-b65ad3d92ffb,39;4c942473-d120-4286-</vt:lpwstr>
  </property>
  <property fmtid="{D5CDD505-2E9C-101B-9397-08002B2CF9AE}" pid="39" name="_ip_UnifiedCompliancePolicyUIAction">
    <vt:lpwstr/>
  </property>
  <property fmtid="{D5CDD505-2E9C-101B-9397-08002B2CF9AE}" pid="40" name="MSProductsTaxHTField0">
    <vt:lpwstr/>
  </property>
  <property fmtid="{D5CDD505-2E9C-101B-9397-08002B2CF9AE}" pid="41" name="_docset_NoMedatataSyncRequired">
    <vt:lpwstr>False</vt:lpwstr>
  </property>
  <property fmtid="{D5CDD505-2E9C-101B-9397-08002B2CF9AE}" pid="42" name="MSLanguage">
    <vt:lpwstr/>
  </property>
  <property fmtid="{D5CDD505-2E9C-101B-9397-08002B2CF9AE}" pid="43" name="e8080b0481964c759b2c36ae49591b31">
    <vt:lpwstr/>
  </property>
  <property fmtid="{D5CDD505-2E9C-101B-9397-08002B2CF9AE}" pid="44" name="Event Venue">
    <vt:lpwstr/>
  </property>
  <property fmtid="{D5CDD505-2E9C-101B-9397-08002B2CF9AE}" pid="45" name="Track">
    <vt:lpwstr/>
  </property>
  <property fmtid="{D5CDD505-2E9C-101B-9397-08002B2CF9AE}" pid="46" name="Languages">
    <vt:lpwstr/>
  </property>
  <property fmtid="{D5CDD505-2E9C-101B-9397-08002B2CF9AE}" pid="47" name="messageframeworktype">
    <vt:lpwstr/>
  </property>
  <property fmtid="{D5CDD505-2E9C-101B-9397-08002B2CF9AE}" pid="48" name="cb7870d3641f4a52807a63577a9c1b08">
    <vt:lpwstr/>
  </property>
  <property fmtid="{D5CDD505-2E9C-101B-9397-08002B2CF9AE}" pid="49" name="TechnicalLevel">
    <vt:lpwstr/>
  </property>
  <property fmtid="{D5CDD505-2E9C-101B-9397-08002B2CF9AE}" pid="50" name="IsMyDocuments">
    <vt:bool>true</vt:bool>
  </property>
  <property fmtid="{D5CDD505-2E9C-101B-9397-08002B2CF9AE}" pid="51" name="Audiences">
    <vt:lpwstr>1071;#chief information officers|f42e0d72-ce0b-459f-853e-30443c0b7800</vt:lpwstr>
  </property>
  <property fmtid="{D5CDD505-2E9C-101B-9397-08002B2CF9AE}" pid="52" name="LearningOrganization">
    <vt:lpwstr/>
  </property>
  <property fmtid="{D5CDD505-2E9C-101B-9397-08002B2CF9AE}" pid="53" name="MSIP_Label_f42aa342-8706-4288-bd11-ebb85995028c_SetBy">
    <vt:lpwstr>rmcgee@microsoft.com</vt:lpwstr>
  </property>
  <property fmtid="{D5CDD505-2E9C-101B-9397-08002B2CF9AE}" pid="54" name="_ip_UnifiedCompliancePolicyProperties">
    <vt:lpwstr/>
  </property>
  <property fmtid="{D5CDD505-2E9C-101B-9397-08002B2CF9AE}" pid="55" name="ldac8aee9d1f469e8cd8c3f8d6a615f2">
    <vt:lpwstr/>
  </property>
  <property fmtid="{D5CDD505-2E9C-101B-9397-08002B2CF9AE}" pid="56" name="ParentID1">
    <vt:lpwstr>G03KC-1-6103</vt:lpwstr>
  </property>
  <property fmtid="{D5CDD505-2E9C-101B-9397-08002B2CF9AE}" pid="57" name="ODSWF">
    <vt:lpwstr>, </vt:lpwstr>
  </property>
  <property fmtid="{D5CDD505-2E9C-101B-9397-08002B2CF9AE}" pid="58" name="Update Expiration Date For Docset">
    <vt:lpwstr>, </vt:lpwstr>
  </property>
  <property fmtid="{D5CDD505-2E9C-101B-9397-08002B2CF9AE}" pid="59" name="EmployeeRole">
    <vt:lpwstr/>
  </property>
  <property fmtid="{D5CDD505-2E9C-101B-9397-08002B2CF9AE}" pid="60" name="MSIP_Label_f42aa342-8706-4288-bd11-ebb85995028c_Ref">
    <vt:lpwstr>https://api.informationprotection.azure.com/api/72f988bf-86f1-41af-91ab-2d7cd011db47</vt:lpwstr>
  </property>
  <property fmtid="{D5CDD505-2E9C-101B-9397-08002B2CF9AE}" pid="61" name="NewsTopic">
    <vt:lpwstr/>
  </property>
  <property fmtid="{D5CDD505-2E9C-101B-9397-08002B2CF9AE}" pid="62" name="Product">
    <vt:lpwstr/>
  </property>
  <property fmtid="{D5CDD505-2E9C-101B-9397-08002B2CF9AE}" pid="63" name="LearningDeliveryMethod">
    <vt:lpwstr/>
  </property>
  <property fmtid="{D5CDD505-2E9C-101B-9397-08002B2CF9AE}" pid="64" name="SalesGeography">
    <vt:lpwstr/>
  </property>
  <property fmtid="{D5CDD505-2E9C-101B-9397-08002B2CF9AE}" pid="65" name="TaxCatchAll">
    <vt:lpwstr>103;#brand management;#102;#Visual Identity;#101;#brand guidelines;#100;#MSVID;#99;#grid</vt:lpwstr>
  </property>
  <property fmtid="{D5CDD505-2E9C-101B-9397-08002B2CF9AE}" pid="66" name="Event Location">
    <vt:lpwstr/>
  </property>
  <property fmtid="{D5CDD505-2E9C-101B-9397-08002B2CF9AE}" pid="67" name="Roles">
    <vt:lpwstr>129;#Account Executive|9d2867fe-4a32-e111-927a-acdc9d396bdb;#269;#ATS Manager|57e7325d-6e70-4017-93bf-495f88466aaf</vt:lpwstr>
  </property>
  <property fmtid="{D5CDD505-2E9C-101B-9397-08002B2CF9AE}" pid="68" name="Event1">
    <vt:lpwstr>622;#Unassigned|2c8af875-f38a-40b8-a0a9-056aed3fc8c0</vt:lpwstr>
  </property>
  <property fmtid="{D5CDD505-2E9C-101B-9397-08002B2CF9AE}" pid="69" name="ItemRetentionFormula">
    <vt:lpwstr/>
  </property>
  <property fmtid="{D5CDD505-2E9C-101B-9397-08002B2CF9AE}" pid="70" name="NewsSource">
    <vt:lpwstr/>
  </property>
  <property fmtid="{D5CDD505-2E9C-101B-9397-08002B2CF9AE}" pid="71" name="ODSWF1(1)">
    <vt:lpwstr>, </vt:lpwstr>
  </property>
  <property fmtid="{D5CDD505-2E9C-101B-9397-08002B2CF9AE}" pid="72" name="SMSGTags">
    <vt:lpwstr/>
  </property>
  <property fmtid="{D5CDD505-2E9C-101B-9397-08002B2CF9AE}" pid="73" name="MSPhysicalGeography">
    <vt:lpwstr/>
  </property>
  <property fmtid="{D5CDD505-2E9C-101B-9397-08002B2CF9AE}" pid="74" name="_dlc_DocIdItemGuid">
    <vt:lpwstr>df37b429-e732-40c8-a6c9-83ad96a1d89e</vt:lpwstr>
  </property>
  <property fmtid="{D5CDD505-2E9C-101B-9397-08002B2CF9AE}" pid="75" name="Campaign">
    <vt:lpwstr/>
  </property>
  <property fmtid="{D5CDD505-2E9C-101B-9397-08002B2CF9AE}" pid="76" name="l311460e3fdf46688abc31ddb7bdc05a">
    <vt:lpwstr/>
  </property>
  <property fmtid="{D5CDD505-2E9C-101B-9397-08002B2CF9AE}" pid="77" name="EnterpriseDomainTags">
    <vt:lpwstr/>
  </property>
  <property fmtid="{D5CDD505-2E9C-101B-9397-08002B2CF9AE}" pid="78" name="j3562c58ee414e028925bc902cfc01a1">
    <vt:lpwstr/>
  </property>
  <property fmtid="{D5CDD505-2E9C-101B-9397-08002B2CF9AE}" pid="79" name="ActivitiesAndPrograms">
    <vt:lpwstr>872;#Microsoft Cloud Story|02075cd3-eab5-4d4f-94e4-91290ee12827</vt:lpwstr>
  </property>
  <property fmtid="{D5CDD505-2E9C-101B-9397-08002B2CF9AE}" pid="80" name="Segments">
    <vt:lpwstr>49;#Enterprise and Partner Group|b6e10940-8c6c-40cf-9dc4-c224c7da837a;#386;#Small and Midmarket Solutions and Partners Group|875b5634-8e42-451b-a7c1-05de2539eb5f;#214;#Small and Medium Business Domain|c262cd15-1afc-42be-a9b1-8c944415ebf5</vt:lpwstr>
  </property>
  <property fmtid="{D5CDD505-2E9C-101B-9397-08002B2CF9AE}" pid="81" name="Partners">
    <vt:lpwstr/>
  </property>
  <property fmtid="{D5CDD505-2E9C-101B-9397-08002B2CF9AE}" pid="82" name="la4444b61d19467597d63190b69ac227">
    <vt:lpwstr/>
  </property>
  <property fmtid="{D5CDD505-2E9C-101B-9397-08002B2CF9AE}" pid="83" name="Topics">
    <vt:lpwstr>365;#security|b5961085-1b64-4cb4-bb19-f7d6c2123e76</vt:lpwstr>
  </property>
  <property fmtid="{D5CDD505-2E9C-101B-9397-08002B2CF9AE}" pid="84" name="Groups">
    <vt:lpwstr/>
  </property>
</Properties>
</file>